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7" r:id="rId2"/>
    <p:sldId id="288" r:id="rId3"/>
    <p:sldId id="274" r:id="rId4"/>
    <p:sldId id="295" r:id="rId5"/>
    <p:sldId id="281" r:id="rId6"/>
    <p:sldId id="292" r:id="rId7"/>
    <p:sldId id="293" r:id="rId8"/>
    <p:sldId id="294" r:id="rId9"/>
    <p:sldId id="285" r:id="rId10"/>
    <p:sldId id="29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86004" autoAdjust="0"/>
  </p:normalViewPr>
  <p:slideViewPr>
    <p:cSldViewPr>
      <p:cViewPr varScale="1">
        <p:scale>
          <a:sx n="63" d="100"/>
          <a:sy n="63" d="100"/>
        </p:scale>
        <p:origin x="160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206D79-69AE-4EC2-B8AE-B0883C008DD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AA8C582-A10E-4860-9861-BF356E253B17}">
      <dgm:prSet phldrT="[Texto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Obras publica </a:t>
          </a:r>
          <a:endParaRPr lang="es-EC" dirty="0"/>
        </a:p>
      </dgm:t>
    </dgm:pt>
    <dgm:pt modelId="{37C844FE-7C9F-4E02-84C5-DF9A3B0FD17D}" type="parTrans" cxnId="{86E1499B-B772-4C86-A08F-F293B49DB25B}">
      <dgm:prSet/>
      <dgm:spPr/>
      <dgm:t>
        <a:bodyPr/>
        <a:lstStyle/>
        <a:p>
          <a:endParaRPr lang="es-EC"/>
        </a:p>
      </dgm:t>
    </dgm:pt>
    <dgm:pt modelId="{BFD74BD4-CEFF-4BFE-B3C9-4BB97B81C6E2}" type="sibTrans" cxnId="{86E1499B-B772-4C86-A08F-F293B49DB25B}">
      <dgm:prSet/>
      <dgm:spPr/>
      <dgm:t>
        <a:bodyPr/>
        <a:lstStyle/>
        <a:p>
          <a:endParaRPr lang="es-EC"/>
        </a:p>
      </dgm:t>
    </dgm:pt>
    <dgm:pt modelId="{580093D4-2FBE-4A5C-A4A0-277EC2BE1A22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S" dirty="0"/>
            <a:t>Legislación </a:t>
          </a:r>
          <a:endParaRPr lang="es-EC" dirty="0"/>
        </a:p>
      </dgm:t>
    </dgm:pt>
    <dgm:pt modelId="{A9FB4147-529A-4AE7-98F5-D0795B9BCB1D}" type="parTrans" cxnId="{4D29CF95-8359-4128-A470-84846556E7D3}">
      <dgm:prSet/>
      <dgm:spPr/>
      <dgm:t>
        <a:bodyPr/>
        <a:lstStyle/>
        <a:p>
          <a:endParaRPr lang="es-EC"/>
        </a:p>
      </dgm:t>
    </dgm:pt>
    <dgm:pt modelId="{286EC65A-78C9-4D5A-878B-ACDE521DB351}" type="sibTrans" cxnId="{4D29CF95-8359-4128-A470-84846556E7D3}">
      <dgm:prSet/>
      <dgm:spPr/>
      <dgm:t>
        <a:bodyPr/>
        <a:lstStyle/>
        <a:p>
          <a:endParaRPr lang="es-EC"/>
        </a:p>
      </dgm:t>
    </dgm:pt>
    <dgm:pt modelId="{7A7FD891-4204-49B5-80B0-4EEBAE744385}">
      <dgm:prSet phldrT="[Texto]"/>
      <dgm:spPr/>
      <dgm:t>
        <a:bodyPr/>
        <a:lstStyle/>
        <a:p>
          <a:pPr>
            <a:buFont typeface="+mj-lt"/>
            <a:buAutoNum type="alphaLcParenR"/>
          </a:pPr>
          <a:r>
            <a:rPr lang="es-EC" dirty="0"/>
            <a:t>Comisión de educación </a:t>
          </a:r>
          <a:r>
            <a:rPr lang="es-MX" dirty="0"/>
            <a:t>salud, cultura, deporte y recreación </a:t>
          </a:r>
          <a:endParaRPr lang="es-EC" dirty="0"/>
        </a:p>
      </dgm:t>
    </dgm:pt>
    <dgm:pt modelId="{917FB386-F4ED-4225-A372-AD6E7E3A4ACE}" type="parTrans" cxnId="{33253BAD-8202-4627-B05B-102C08AB535D}">
      <dgm:prSet/>
      <dgm:spPr/>
      <dgm:t>
        <a:bodyPr/>
        <a:lstStyle/>
        <a:p>
          <a:endParaRPr lang="es-EC"/>
        </a:p>
      </dgm:t>
    </dgm:pt>
    <dgm:pt modelId="{82BAF4E1-5F59-448B-977F-19D9E9B74020}" type="sibTrans" cxnId="{33253BAD-8202-4627-B05B-102C08AB535D}">
      <dgm:prSet/>
      <dgm:spPr/>
      <dgm:t>
        <a:bodyPr/>
        <a:lstStyle/>
        <a:p>
          <a:endParaRPr lang="es-EC"/>
        </a:p>
      </dgm:t>
    </dgm:pt>
    <dgm:pt modelId="{FDB5A420-834D-4C77-B1A3-36A293C389AE}">
      <dgm:prSet phldrT="[Texto]"/>
      <dgm:spPr/>
      <dgm:t>
        <a:bodyPr/>
        <a:lstStyle/>
        <a:p>
          <a:pPr>
            <a:buFont typeface="+mj-lt"/>
            <a:buAutoNum type="alphaLcParenR"/>
          </a:pPr>
          <a:r>
            <a:rPr lang="es-ES" dirty="0"/>
            <a:t>Gestión  para construcción de sub centro de salud </a:t>
          </a:r>
          <a:endParaRPr lang="es-EC" dirty="0"/>
        </a:p>
      </dgm:t>
    </dgm:pt>
    <dgm:pt modelId="{A9EB56EF-4347-4B1C-9499-9090D8AD175C}" type="parTrans" cxnId="{DF79D5DA-8E27-491B-A657-C33F80A93198}">
      <dgm:prSet/>
      <dgm:spPr/>
      <dgm:t>
        <a:bodyPr/>
        <a:lstStyle/>
        <a:p>
          <a:endParaRPr lang="es-EC"/>
        </a:p>
      </dgm:t>
    </dgm:pt>
    <dgm:pt modelId="{BBB80B2D-C7ED-4E1C-B4E5-2A6D4DA3B5C3}" type="sibTrans" cxnId="{DF79D5DA-8E27-491B-A657-C33F80A93198}">
      <dgm:prSet/>
      <dgm:spPr/>
      <dgm:t>
        <a:bodyPr/>
        <a:lstStyle/>
        <a:p>
          <a:endParaRPr lang="es-EC"/>
        </a:p>
      </dgm:t>
    </dgm:pt>
    <dgm:pt modelId="{97ECA1DD-EED4-4D47-8FF4-8D7CE0C6D75D}" type="pres">
      <dgm:prSet presAssocID="{90206D79-69AE-4EC2-B8AE-B0883C008DD9}" presName="linearFlow" presStyleCnt="0">
        <dgm:presLayoutVars>
          <dgm:dir/>
          <dgm:resizeHandles val="exact"/>
        </dgm:presLayoutVars>
      </dgm:prSet>
      <dgm:spPr/>
    </dgm:pt>
    <dgm:pt modelId="{418D1A82-4B59-46AE-809C-818B58BD0A4A}" type="pres">
      <dgm:prSet presAssocID="{DAA8C582-A10E-4860-9861-BF356E253B17}" presName="composite" presStyleCnt="0"/>
      <dgm:spPr/>
    </dgm:pt>
    <dgm:pt modelId="{404BD491-387D-4B90-A2AD-0A9A5403F1DE}" type="pres">
      <dgm:prSet presAssocID="{DAA8C582-A10E-4860-9861-BF356E253B17}" presName="imgShp" presStyleLbl="fgImgPlace1" presStyleIdx="0" presStyleCnt="4" custFlipHor="1" custScaleX="103314" custScaleY="98743" custLinFactNeighborX="-53979" custLinFactNeighborY="-276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E81F3A57-47BF-49B9-B34C-F5EBD460DE08}" type="pres">
      <dgm:prSet presAssocID="{DAA8C582-A10E-4860-9861-BF356E253B17}" presName="txShp" presStyleLbl="node1" presStyleIdx="0" presStyleCnt="4" custScaleX="120091">
        <dgm:presLayoutVars>
          <dgm:bulletEnabled val="1"/>
        </dgm:presLayoutVars>
      </dgm:prSet>
      <dgm:spPr/>
    </dgm:pt>
    <dgm:pt modelId="{14A21B1D-9F53-4AA8-9433-834D5226BDAC}" type="pres">
      <dgm:prSet presAssocID="{BFD74BD4-CEFF-4BFE-B3C9-4BB97B81C6E2}" presName="spacing" presStyleCnt="0"/>
      <dgm:spPr/>
    </dgm:pt>
    <dgm:pt modelId="{4F12F8EB-A9B6-49E0-8522-C376723B474C}" type="pres">
      <dgm:prSet presAssocID="{580093D4-2FBE-4A5C-A4A0-277EC2BE1A22}" presName="composite" presStyleCnt="0"/>
      <dgm:spPr/>
    </dgm:pt>
    <dgm:pt modelId="{3042173F-E583-498B-ADA6-A006E348518A}" type="pres">
      <dgm:prSet presAssocID="{580093D4-2FBE-4A5C-A4A0-277EC2BE1A22}" presName="imgShp" presStyleLbl="fgImgPlace1" presStyleIdx="1" presStyleCnt="4" custLinFactNeighborX="-53979" custLinFactNeighborY="989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2C4B7FA9-B03A-483A-8BFB-7A433405F692}" type="pres">
      <dgm:prSet presAssocID="{580093D4-2FBE-4A5C-A4A0-277EC2BE1A22}" presName="txShp" presStyleLbl="node1" presStyleIdx="1" presStyleCnt="4" custScaleX="120091">
        <dgm:presLayoutVars>
          <dgm:bulletEnabled val="1"/>
        </dgm:presLayoutVars>
      </dgm:prSet>
      <dgm:spPr/>
    </dgm:pt>
    <dgm:pt modelId="{55CF495E-13E4-4A59-801E-56D8579759A4}" type="pres">
      <dgm:prSet presAssocID="{286EC65A-78C9-4D5A-878B-ACDE521DB351}" presName="spacing" presStyleCnt="0"/>
      <dgm:spPr/>
    </dgm:pt>
    <dgm:pt modelId="{1236B210-C756-4697-8BC9-0667E6A96D42}" type="pres">
      <dgm:prSet presAssocID="{7A7FD891-4204-49B5-80B0-4EEBAE744385}" presName="composite" presStyleCnt="0"/>
      <dgm:spPr/>
    </dgm:pt>
    <dgm:pt modelId="{12155CE9-C8EE-4979-ADC1-305DD46BE7D2}" type="pres">
      <dgm:prSet presAssocID="{7A7FD891-4204-49B5-80B0-4EEBAE744385}" presName="imgShp" presStyleLbl="fgImgPlace1" presStyleIdx="2" presStyleCnt="4" custLinFactNeighborX="-49361" custLinFactNeighborY="-24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3C70EB71-45C7-4BEC-B258-08DD6D9330DC}" type="pres">
      <dgm:prSet presAssocID="{7A7FD891-4204-49B5-80B0-4EEBAE744385}" presName="txShp" presStyleLbl="node1" presStyleIdx="2" presStyleCnt="4" custScaleX="128227">
        <dgm:presLayoutVars>
          <dgm:bulletEnabled val="1"/>
        </dgm:presLayoutVars>
      </dgm:prSet>
      <dgm:spPr/>
    </dgm:pt>
    <dgm:pt modelId="{BC420172-1230-4546-BC9A-F4CAC56720E2}" type="pres">
      <dgm:prSet presAssocID="{82BAF4E1-5F59-448B-977F-19D9E9B74020}" presName="spacing" presStyleCnt="0"/>
      <dgm:spPr/>
    </dgm:pt>
    <dgm:pt modelId="{472B24AE-7B15-48FA-9534-CCB68AD5EE02}" type="pres">
      <dgm:prSet presAssocID="{FDB5A420-834D-4C77-B1A3-36A293C389AE}" presName="composite" presStyleCnt="0"/>
      <dgm:spPr/>
    </dgm:pt>
    <dgm:pt modelId="{A8BBD4B4-41CD-4C86-8541-1373A41DBAEB}" type="pres">
      <dgm:prSet presAssocID="{FDB5A420-834D-4C77-B1A3-36A293C389AE}" presName="imgShp" presStyleLbl="fgImgPlace1" presStyleIdx="3" presStyleCnt="4" custLinFactNeighborX="-46026" custLinFactNeighborY="-10432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15BA8FB1-86A3-423B-A39C-06E1AC251513}" type="pres">
      <dgm:prSet presAssocID="{FDB5A420-834D-4C77-B1A3-36A293C389AE}" presName="txShp" presStyleLbl="node1" presStyleIdx="3" presStyleCnt="4" custScaleX="124994">
        <dgm:presLayoutVars>
          <dgm:bulletEnabled val="1"/>
        </dgm:presLayoutVars>
      </dgm:prSet>
      <dgm:spPr/>
    </dgm:pt>
  </dgm:ptLst>
  <dgm:cxnLst>
    <dgm:cxn modelId="{03F67417-4EC2-4C33-AAF8-7BACAE48735E}" type="presOf" srcId="{90206D79-69AE-4EC2-B8AE-B0883C008DD9}" destId="{97ECA1DD-EED4-4D47-8FF4-8D7CE0C6D75D}" srcOrd="0" destOrd="0" presId="urn:microsoft.com/office/officeart/2005/8/layout/vList3"/>
    <dgm:cxn modelId="{D27C2568-BD67-4EB8-880B-FD6A76DB4EA8}" type="presOf" srcId="{580093D4-2FBE-4A5C-A4A0-277EC2BE1A22}" destId="{2C4B7FA9-B03A-483A-8BFB-7A433405F692}" srcOrd="0" destOrd="0" presId="urn:microsoft.com/office/officeart/2005/8/layout/vList3"/>
    <dgm:cxn modelId="{FA195490-0B96-4E59-AC24-2650E5CA60D5}" type="presOf" srcId="{7A7FD891-4204-49B5-80B0-4EEBAE744385}" destId="{3C70EB71-45C7-4BEC-B258-08DD6D9330DC}" srcOrd="0" destOrd="0" presId="urn:microsoft.com/office/officeart/2005/8/layout/vList3"/>
    <dgm:cxn modelId="{4D29CF95-8359-4128-A470-84846556E7D3}" srcId="{90206D79-69AE-4EC2-B8AE-B0883C008DD9}" destId="{580093D4-2FBE-4A5C-A4A0-277EC2BE1A22}" srcOrd="1" destOrd="0" parTransId="{A9FB4147-529A-4AE7-98F5-D0795B9BCB1D}" sibTransId="{286EC65A-78C9-4D5A-878B-ACDE521DB351}"/>
    <dgm:cxn modelId="{4F968298-4B6E-4014-921F-707128B31D8F}" type="presOf" srcId="{DAA8C582-A10E-4860-9861-BF356E253B17}" destId="{E81F3A57-47BF-49B9-B34C-F5EBD460DE08}" srcOrd="0" destOrd="0" presId="urn:microsoft.com/office/officeart/2005/8/layout/vList3"/>
    <dgm:cxn modelId="{86E1499B-B772-4C86-A08F-F293B49DB25B}" srcId="{90206D79-69AE-4EC2-B8AE-B0883C008DD9}" destId="{DAA8C582-A10E-4860-9861-BF356E253B17}" srcOrd="0" destOrd="0" parTransId="{37C844FE-7C9F-4E02-84C5-DF9A3B0FD17D}" sibTransId="{BFD74BD4-CEFF-4BFE-B3C9-4BB97B81C6E2}"/>
    <dgm:cxn modelId="{33253BAD-8202-4627-B05B-102C08AB535D}" srcId="{90206D79-69AE-4EC2-B8AE-B0883C008DD9}" destId="{7A7FD891-4204-49B5-80B0-4EEBAE744385}" srcOrd="2" destOrd="0" parTransId="{917FB386-F4ED-4225-A372-AD6E7E3A4ACE}" sibTransId="{82BAF4E1-5F59-448B-977F-19D9E9B74020}"/>
    <dgm:cxn modelId="{DD3B12C1-05B8-483A-B0F6-034579DBB5FC}" type="presOf" srcId="{FDB5A420-834D-4C77-B1A3-36A293C389AE}" destId="{15BA8FB1-86A3-423B-A39C-06E1AC251513}" srcOrd="0" destOrd="0" presId="urn:microsoft.com/office/officeart/2005/8/layout/vList3"/>
    <dgm:cxn modelId="{DF79D5DA-8E27-491B-A657-C33F80A93198}" srcId="{90206D79-69AE-4EC2-B8AE-B0883C008DD9}" destId="{FDB5A420-834D-4C77-B1A3-36A293C389AE}" srcOrd="3" destOrd="0" parTransId="{A9EB56EF-4347-4B1C-9499-9090D8AD175C}" sibTransId="{BBB80B2D-C7ED-4E1C-B4E5-2A6D4DA3B5C3}"/>
    <dgm:cxn modelId="{D20C7B62-41F5-4224-B39D-8B365B4F77A5}" type="presParOf" srcId="{97ECA1DD-EED4-4D47-8FF4-8D7CE0C6D75D}" destId="{418D1A82-4B59-46AE-809C-818B58BD0A4A}" srcOrd="0" destOrd="0" presId="urn:microsoft.com/office/officeart/2005/8/layout/vList3"/>
    <dgm:cxn modelId="{87848D0C-D12F-48DA-BC39-884FFF649157}" type="presParOf" srcId="{418D1A82-4B59-46AE-809C-818B58BD0A4A}" destId="{404BD491-387D-4B90-A2AD-0A9A5403F1DE}" srcOrd="0" destOrd="0" presId="urn:microsoft.com/office/officeart/2005/8/layout/vList3"/>
    <dgm:cxn modelId="{A18D532B-F55B-4A92-8DCA-23DB74F134DD}" type="presParOf" srcId="{418D1A82-4B59-46AE-809C-818B58BD0A4A}" destId="{E81F3A57-47BF-49B9-B34C-F5EBD460DE08}" srcOrd="1" destOrd="0" presId="urn:microsoft.com/office/officeart/2005/8/layout/vList3"/>
    <dgm:cxn modelId="{44D709C4-6AA8-4A87-832D-BCED341B720C}" type="presParOf" srcId="{97ECA1DD-EED4-4D47-8FF4-8D7CE0C6D75D}" destId="{14A21B1D-9F53-4AA8-9433-834D5226BDAC}" srcOrd="1" destOrd="0" presId="urn:microsoft.com/office/officeart/2005/8/layout/vList3"/>
    <dgm:cxn modelId="{806D4190-4F87-4E60-B0C3-C7B8390BCAE6}" type="presParOf" srcId="{97ECA1DD-EED4-4D47-8FF4-8D7CE0C6D75D}" destId="{4F12F8EB-A9B6-49E0-8522-C376723B474C}" srcOrd="2" destOrd="0" presId="urn:microsoft.com/office/officeart/2005/8/layout/vList3"/>
    <dgm:cxn modelId="{AEF0665B-0246-498C-9828-A9518AADACF1}" type="presParOf" srcId="{4F12F8EB-A9B6-49E0-8522-C376723B474C}" destId="{3042173F-E583-498B-ADA6-A006E348518A}" srcOrd="0" destOrd="0" presId="urn:microsoft.com/office/officeart/2005/8/layout/vList3"/>
    <dgm:cxn modelId="{E9F8D454-4DEA-4C47-BF74-1F5F3437F2B5}" type="presParOf" srcId="{4F12F8EB-A9B6-49E0-8522-C376723B474C}" destId="{2C4B7FA9-B03A-483A-8BFB-7A433405F692}" srcOrd="1" destOrd="0" presId="urn:microsoft.com/office/officeart/2005/8/layout/vList3"/>
    <dgm:cxn modelId="{3AEA0E4F-8315-4009-B333-BD5D2E90113F}" type="presParOf" srcId="{97ECA1DD-EED4-4D47-8FF4-8D7CE0C6D75D}" destId="{55CF495E-13E4-4A59-801E-56D8579759A4}" srcOrd="3" destOrd="0" presId="urn:microsoft.com/office/officeart/2005/8/layout/vList3"/>
    <dgm:cxn modelId="{639CA7F9-D61B-443E-84C9-6FB4DA6EAE42}" type="presParOf" srcId="{97ECA1DD-EED4-4D47-8FF4-8D7CE0C6D75D}" destId="{1236B210-C756-4697-8BC9-0667E6A96D42}" srcOrd="4" destOrd="0" presId="urn:microsoft.com/office/officeart/2005/8/layout/vList3"/>
    <dgm:cxn modelId="{5F80430C-53DE-450F-9300-208DC26BB3CA}" type="presParOf" srcId="{1236B210-C756-4697-8BC9-0667E6A96D42}" destId="{12155CE9-C8EE-4979-ADC1-305DD46BE7D2}" srcOrd="0" destOrd="0" presId="urn:microsoft.com/office/officeart/2005/8/layout/vList3"/>
    <dgm:cxn modelId="{B7179A54-1D8A-4EE5-BF13-A1AE1641D15B}" type="presParOf" srcId="{1236B210-C756-4697-8BC9-0667E6A96D42}" destId="{3C70EB71-45C7-4BEC-B258-08DD6D9330DC}" srcOrd="1" destOrd="0" presId="urn:microsoft.com/office/officeart/2005/8/layout/vList3"/>
    <dgm:cxn modelId="{211529ED-D538-458B-91AA-220390DBDEA6}" type="presParOf" srcId="{97ECA1DD-EED4-4D47-8FF4-8D7CE0C6D75D}" destId="{BC420172-1230-4546-BC9A-F4CAC56720E2}" srcOrd="5" destOrd="0" presId="urn:microsoft.com/office/officeart/2005/8/layout/vList3"/>
    <dgm:cxn modelId="{78B3C5CC-1667-4508-9CBB-1423BEF9E970}" type="presParOf" srcId="{97ECA1DD-EED4-4D47-8FF4-8D7CE0C6D75D}" destId="{472B24AE-7B15-48FA-9534-CCB68AD5EE02}" srcOrd="6" destOrd="0" presId="urn:microsoft.com/office/officeart/2005/8/layout/vList3"/>
    <dgm:cxn modelId="{0D555936-57FF-4A01-B18C-29530D85A831}" type="presParOf" srcId="{472B24AE-7B15-48FA-9534-CCB68AD5EE02}" destId="{A8BBD4B4-41CD-4C86-8541-1373A41DBAEB}" srcOrd="0" destOrd="0" presId="urn:microsoft.com/office/officeart/2005/8/layout/vList3"/>
    <dgm:cxn modelId="{8042794C-C326-4681-8310-B8692B60A40A}" type="presParOf" srcId="{472B24AE-7B15-48FA-9534-CCB68AD5EE02}" destId="{15BA8FB1-86A3-423B-A39C-06E1AC25151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04787F-7764-4D6E-9256-45220A226B09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16525EB-4EA1-4414-842B-6718C8DA2B87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Font typeface="Courier New" panose="02070309020205020404" pitchFamily="49" charset="0"/>
            <a:buNone/>
          </a:pPr>
          <a:r>
            <a:rPr lang="es-ES" dirty="0">
              <a:solidFill>
                <a:srgbClr val="00B050"/>
              </a:solidFill>
            </a:rPr>
            <a:t>Fiscalización de obras infraestructura y inicio de obras </a:t>
          </a:r>
          <a:endParaRPr lang="es-EC" dirty="0">
            <a:solidFill>
              <a:srgbClr val="00B050"/>
            </a:solidFill>
          </a:endParaRPr>
        </a:p>
      </dgm:t>
    </dgm:pt>
    <dgm:pt modelId="{77E68FC3-F349-4915-8C1C-2F4F71562A8B}" type="parTrans" cxnId="{83DD02C1-77ED-46C6-9FE7-653A8F061473}">
      <dgm:prSet/>
      <dgm:spPr/>
      <dgm:t>
        <a:bodyPr/>
        <a:lstStyle/>
        <a:p>
          <a:endParaRPr lang="es-EC"/>
        </a:p>
      </dgm:t>
    </dgm:pt>
    <dgm:pt modelId="{F5ED1132-B587-4F5E-8043-1C75CE660596}" type="sibTrans" cxnId="{83DD02C1-77ED-46C6-9FE7-653A8F061473}">
      <dgm:prSet/>
      <dgm:spPr/>
      <dgm:t>
        <a:bodyPr/>
        <a:lstStyle/>
        <a:p>
          <a:endParaRPr lang="es-EC"/>
        </a:p>
      </dgm:t>
    </dgm:pt>
    <dgm:pt modelId="{BD8D24B7-3EA6-4D6E-8239-5858FBE9635A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s-ES" dirty="0"/>
            <a:t>Participación en selección de aminales </a:t>
          </a:r>
          <a:endParaRPr lang="es-EC" dirty="0"/>
        </a:p>
      </dgm:t>
    </dgm:pt>
    <dgm:pt modelId="{6E06917E-F97A-46C5-BA7B-7D7665754E7A}" type="parTrans" cxnId="{C2B7D379-E382-4B19-98E1-17E0592A7067}">
      <dgm:prSet/>
      <dgm:spPr/>
      <dgm:t>
        <a:bodyPr/>
        <a:lstStyle/>
        <a:p>
          <a:endParaRPr lang="es-EC"/>
        </a:p>
      </dgm:t>
    </dgm:pt>
    <dgm:pt modelId="{85892E5E-9B17-40EF-8BC3-EC075D14480B}" type="sibTrans" cxnId="{C2B7D379-E382-4B19-98E1-17E0592A7067}">
      <dgm:prSet/>
      <dgm:spPr/>
      <dgm:t>
        <a:bodyPr/>
        <a:lstStyle/>
        <a:p>
          <a:endParaRPr lang="es-EC"/>
        </a:p>
      </dgm:t>
    </dgm:pt>
    <dgm:pt modelId="{4D97ED27-8A9F-48E7-8667-98D2AB11B968}">
      <dgm:prSet phldrT="[Texto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dirty="0">
              <a:solidFill>
                <a:schemeClr val="tx1"/>
              </a:solidFill>
            </a:rPr>
            <a:t>Fiscalización y seguimiento de la maquinarias en deferentes comunidades  </a:t>
          </a:r>
          <a:endParaRPr lang="es-EC" dirty="0">
            <a:solidFill>
              <a:schemeClr val="tx1"/>
            </a:solidFill>
          </a:endParaRPr>
        </a:p>
      </dgm:t>
    </dgm:pt>
    <dgm:pt modelId="{1E7163CF-D6FE-42E0-8175-1A911A8ECE45}" type="sibTrans" cxnId="{E7A1ABFB-66C0-42F7-90D3-3172092F4902}">
      <dgm:prSet/>
      <dgm:spPr/>
      <dgm:t>
        <a:bodyPr/>
        <a:lstStyle/>
        <a:p>
          <a:endParaRPr lang="es-EC"/>
        </a:p>
      </dgm:t>
    </dgm:pt>
    <dgm:pt modelId="{78E3819B-1785-4BF6-9FC4-B5588527C052}" type="parTrans" cxnId="{E7A1ABFB-66C0-42F7-90D3-3172092F4902}">
      <dgm:prSet/>
      <dgm:spPr/>
      <dgm:t>
        <a:bodyPr/>
        <a:lstStyle/>
        <a:p>
          <a:endParaRPr lang="es-EC"/>
        </a:p>
      </dgm:t>
    </dgm:pt>
    <dgm:pt modelId="{3735D974-A12C-412E-8C89-24687F96ABDD}" type="pres">
      <dgm:prSet presAssocID="{7F04787F-7764-4D6E-9256-45220A226B09}" presName="Name0" presStyleCnt="0">
        <dgm:presLayoutVars>
          <dgm:dir/>
          <dgm:resizeHandles val="exact"/>
        </dgm:presLayoutVars>
      </dgm:prSet>
      <dgm:spPr/>
    </dgm:pt>
    <dgm:pt modelId="{527FF0EB-8552-40BD-8CE9-15FEE48F5881}" type="pres">
      <dgm:prSet presAssocID="{4D97ED27-8A9F-48E7-8667-98D2AB11B968}" presName="composite" presStyleCnt="0"/>
      <dgm:spPr/>
    </dgm:pt>
    <dgm:pt modelId="{99F5A8EC-58ED-4144-9A1B-D071C9F615E4}" type="pres">
      <dgm:prSet presAssocID="{4D97ED27-8A9F-48E7-8667-98D2AB11B968}" presName="rect1" presStyleLbl="trAlignAcc1" presStyleIdx="0" presStyleCnt="3" custScaleX="144339">
        <dgm:presLayoutVars>
          <dgm:bulletEnabled val="1"/>
        </dgm:presLayoutVars>
      </dgm:prSet>
      <dgm:spPr/>
    </dgm:pt>
    <dgm:pt modelId="{BE22E3CC-3B13-467F-80CD-DBCD6CCF1565}" type="pres">
      <dgm:prSet presAssocID="{4D97ED27-8A9F-48E7-8667-98D2AB11B968}" presName="rect2" presStyleLbl="fgImgPlace1" presStyleIdx="0" presStyleCnt="3" custScaleX="192073" custLinFactX="-84687" custLinFactNeighborX="-100000" custLinFactNeighborY="1161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</dgm:spPr>
    </dgm:pt>
    <dgm:pt modelId="{A2B2D2E0-002E-4F5D-94B6-595B49FE4C3D}" type="pres">
      <dgm:prSet presAssocID="{1E7163CF-D6FE-42E0-8175-1A911A8ECE45}" presName="sibTrans" presStyleCnt="0"/>
      <dgm:spPr/>
    </dgm:pt>
    <dgm:pt modelId="{B60F09FE-8494-4D0A-B1D6-C5CD74B8913F}" type="pres">
      <dgm:prSet presAssocID="{816525EB-4EA1-4414-842B-6718C8DA2B87}" presName="composite" presStyleCnt="0"/>
      <dgm:spPr/>
    </dgm:pt>
    <dgm:pt modelId="{B429BAEB-2307-4AE6-A6AF-32263C9A1CA7}" type="pres">
      <dgm:prSet presAssocID="{816525EB-4EA1-4414-842B-6718C8DA2B87}" presName="rect1" presStyleLbl="trAlignAcc1" presStyleIdx="1" presStyleCnt="3" custScaleX="132386" custLinFactNeighborX="7901" custLinFactNeighborY="-6856">
        <dgm:presLayoutVars>
          <dgm:bulletEnabled val="1"/>
        </dgm:presLayoutVars>
      </dgm:prSet>
      <dgm:spPr/>
    </dgm:pt>
    <dgm:pt modelId="{90411458-6124-411D-A5A8-E12C78F3D66E}" type="pres">
      <dgm:prSet presAssocID="{816525EB-4EA1-4414-842B-6718C8DA2B87}" presName="rect2" presStyleLbl="fgImgPlace1" presStyleIdx="1" presStyleCnt="3" custScaleX="198839" custLinFactX="-78236" custLinFactNeighborX="-100000" custLinFactNeighborY="154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975E15A-A1F5-49BC-A236-D92CB92A94D1}" type="pres">
      <dgm:prSet presAssocID="{F5ED1132-B587-4F5E-8043-1C75CE660596}" presName="sibTrans" presStyleCnt="0"/>
      <dgm:spPr/>
    </dgm:pt>
    <dgm:pt modelId="{07549422-10B1-49E8-94E0-E5A82620A2A9}" type="pres">
      <dgm:prSet presAssocID="{BD8D24B7-3EA6-4D6E-8239-5858FBE9635A}" presName="composite" presStyleCnt="0"/>
      <dgm:spPr/>
    </dgm:pt>
    <dgm:pt modelId="{CE2A22B1-2E11-4E98-BF47-7EB01D89FFF3}" type="pres">
      <dgm:prSet presAssocID="{BD8D24B7-3EA6-4D6E-8239-5858FBE9635A}" presName="rect1" presStyleLbl="trAlignAcc1" presStyleIdx="2" presStyleCnt="3" custScaleX="138282" custLinFactNeighborX="7260" custLinFactNeighborY="-679">
        <dgm:presLayoutVars>
          <dgm:bulletEnabled val="1"/>
        </dgm:presLayoutVars>
      </dgm:prSet>
      <dgm:spPr/>
    </dgm:pt>
    <dgm:pt modelId="{F6CDB44F-C66B-4273-8C4F-305FBAE7346C}" type="pres">
      <dgm:prSet presAssocID="{BD8D24B7-3EA6-4D6E-8239-5858FBE9635A}" presName="rect2" presStyleLbl="fgImgPlace1" presStyleIdx="2" presStyleCnt="3" custScaleX="192073" custLinFactX="-77962" custLinFactNeighborX="-100000" custLinFactNeighborY="794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</dgm:pt>
  </dgm:ptLst>
  <dgm:cxnLst>
    <dgm:cxn modelId="{9A1E7604-0AE1-4C6B-AD95-C6095AFAD62B}" type="presOf" srcId="{4D97ED27-8A9F-48E7-8667-98D2AB11B968}" destId="{99F5A8EC-58ED-4144-9A1B-D071C9F615E4}" srcOrd="0" destOrd="0" presId="urn:microsoft.com/office/officeart/2008/layout/PictureStrips"/>
    <dgm:cxn modelId="{8758F10C-F1EC-44A9-9088-3A2C00FA68E8}" type="presOf" srcId="{7F04787F-7764-4D6E-9256-45220A226B09}" destId="{3735D974-A12C-412E-8C89-24687F96ABDD}" srcOrd="0" destOrd="0" presId="urn:microsoft.com/office/officeart/2008/layout/PictureStrips"/>
    <dgm:cxn modelId="{C2B7D379-E382-4B19-98E1-17E0592A7067}" srcId="{7F04787F-7764-4D6E-9256-45220A226B09}" destId="{BD8D24B7-3EA6-4D6E-8239-5858FBE9635A}" srcOrd="2" destOrd="0" parTransId="{6E06917E-F97A-46C5-BA7B-7D7665754E7A}" sibTransId="{85892E5E-9B17-40EF-8BC3-EC075D14480B}"/>
    <dgm:cxn modelId="{ABBAEB8A-1082-4F2B-AE51-EC0E83CD84AF}" type="presOf" srcId="{BD8D24B7-3EA6-4D6E-8239-5858FBE9635A}" destId="{CE2A22B1-2E11-4E98-BF47-7EB01D89FFF3}" srcOrd="0" destOrd="0" presId="urn:microsoft.com/office/officeart/2008/layout/PictureStrips"/>
    <dgm:cxn modelId="{DBC012BC-5CA5-4A07-826F-86C87956DB7E}" type="presOf" srcId="{816525EB-4EA1-4414-842B-6718C8DA2B87}" destId="{B429BAEB-2307-4AE6-A6AF-32263C9A1CA7}" srcOrd="0" destOrd="0" presId="urn:microsoft.com/office/officeart/2008/layout/PictureStrips"/>
    <dgm:cxn modelId="{83DD02C1-77ED-46C6-9FE7-653A8F061473}" srcId="{7F04787F-7764-4D6E-9256-45220A226B09}" destId="{816525EB-4EA1-4414-842B-6718C8DA2B87}" srcOrd="1" destOrd="0" parTransId="{77E68FC3-F349-4915-8C1C-2F4F71562A8B}" sibTransId="{F5ED1132-B587-4F5E-8043-1C75CE660596}"/>
    <dgm:cxn modelId="{E7A1ABFB-66C0-42F7-90D3-3172092F4902}" srcId="{7F04787F-7764-4D6E-9256-45220A226B09}" destId="{4D97ED27-8A9F-48E7-8667-98D2AB11B968}" srcOrd="0" destOrd="0" parTransId="{78E3819B-1785-4BF6-9FC4-B5588527C052}" sibTransId="{1E7163CF-D6FE-42E0-8175-1A911A8ECE45}"/>
    <dgm:cxn modelId="{CC909748-307F-40FC-BC6E-85702579AF77}" type="presParOf" srcId="{3735D974-A12C-412E-8C89-24687F96ABDD}" destId="{527FF0EB-8552-40BD-8CE9-15FEE48F5881}" srcOrd="0" destOrd="0" presId="urn:microsoft.com/office/officeart/2008/layout/PictureStrips"/>
    <dgm:cxn modelId="{5D939CCB-DD7F-4BA0-80B7-3E66E189862A}" type="presParOf" srcId="{527FF0EB-8552-40BD-8CE9-15FEE48F5881}" destId="{99F5A8EC-58ED-4144-9A1B-D071C9F615E4}" srcOrd="0" destOrd="0" presId="urn:microsoft.com/office/officeart/2008/layout/PictureStrips"/>
    <dgm:cxn modelId="{E0B4865F-D527-4CFC-BABF-356A6BEB1F47}" type="presParOf" srcId="{527FF0EB-8552-40BD-8CE9-15FEE48F5881}" destId="{BE22E3CC-3B13-467F-80CD-DBCD6CCF1565}" srcOrd="1" destOrd="0" presId="urn:microsoft.com/office/officeart/2008/layout/PictureStrips"/>
    <dgm:cxn modelId="{84A219F7-478B-4296-9242-B59F45CA0928}" type="presParOf" srcId="{3735D974-A12C-412E-8C89-24687F96ABDD}" destId="{A2B2D2E0-002E-4F5D-94B6-595B49FE4C3D}" srcOrd="1" destOrd="0" presId="urn:microsoft.com/office/officeart/2008/layout/PictureStrips"/>
    <dgm:cxn modelId="{607A8B2A-D13B-4401-AD88-8178E884EC39}" type="presParOf" srcId="{3735D974-A12C-412E-8C89-24687F96ABDD}" destId="{B60F09FE-8494-4D0A-B1D6-C5CD74B8913F}" srcOrd="2" destOrd="0" presId="urn:microsoft.com/office/officeart/2008/layout/PictureStrips"/>
    <dgm:cxn modelId="{2230940A-36E9-439F-99F7-A34AD499EBC6}" type="presParOf" srcId="{B60F09FE-8494-4D0A-B1D6-C5CD74B8913F}" destId="{B429BAEB-2307-4AE6-A6AF-32263C9A1CA7}" srcOrd="0" destOrd="0" presId="urn:microsoft.com/office/officeart/2008/layout/PictureStrips"/>
    <dgm:cxn modelId="{2FF277D4-AA53-4318-BCD4-843266B436E8}" type="presParOf" srcId="{B60F09FE-8494-4D0A-B1D6-C5CD74B8913F}" destId="{90411458-6124-411D-A5A8-E12C78F3D66E}" srcOrd="1" destOrd="0" presId="urn:microsoft.com/office/officeart/2008/layout/PictureStrips"/>
    <dgm:cxn modelId="{AB632FDA-FA61-4C58-9C12-71ECF6907723}" type="presParOf" srcId="{3735D974-A12C-412E-8C89-24687F96ABDD}" destId="{D975E15A-A1F5-49BC-A236-D92CB92A94D1}" srcOrd="3" destOrd="0" presId="urn:microsoft.com/office/officeart/2008/layout/PictureStrips"/>
    <dgm:cxn modelId="{8C2A2E48-E407-4ED0-ABF0-4FC360EDA5B7}" type="presParOf" srcId="{3735D974-A12C-412E-8C89-24687F96ABDD}" destId="{07549422-10B1-49E8-94E0-E5A82620A2A9}" srcOrd="4" destOrd="0" presId="urn:microsoft.com/office/officeart/2008/layout/PictureStrips"/>
    <dgm:cxn modelId="{9EE50DBA-3E24-453A-8CBB-F4611F175467}" type="presParOf" srcId="{07549422-10B1-49E8-94E0-E5A82620A2A9}" destId="{CE2A22B1-2E11-4E98-BF47-7EB01D89FFF3}" srcOrd="0" destOrd="0" presId="urn:microsoft.com/office/officeart/2008/layout/PictureStrips"/>
    <dgm:cxn modelId="{5D10831A-8340-45BB-ADF1-E584F529CEB6}" type="presParOf" srcId="{07549422-10B1-49E8-94E0-E5A82620A2A9}" destId="{F6CDB44F-C66B-4273-8C4F-305FBAE7346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D35DE5-EE31-484A-A935-25F779EA7014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3E3AA113-8097-4D6C-8BD7-3652EBC897E2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buFont typeface="Courier New" panose="02070309020205020404" pitchFamily="49" charset="0"/>
            <a:buChar char="o"/>
          </a:pPr>
          <a:r>
            <a:rPr lang="es-ES" dirty="0">
              <a:solidFill>
                <a:schemeClr val="tx1"/>
              </a:solidFill>
            </a:rPr>
            <a:t>Lastrado y ampliación de vías en deferentes comunidades de Parroquia Cebadas,  Palmira y Matriz </a:t>
          </a:r>
          <a:endParaRPr lang="es-EC" dirty="0">
            <a:solidFill>
              <a:schemeClr val="tx1"/>
            </a:solidFill>
          </a:endParaRPr>
        </a:p>
      </dgm:t>
    </dgm:pt>
    <dgm:pt modelId="{1BAC9310-CBE8-405F-AD91-54CFEE03EBA2}" type="parTrans" cxnId="{BFA0E46A-482C-4E0A-938F-6100D314CFBD}">
      <dgm:prSet/>
      <dgm:spPr/>
      <dgm:t>
        <a:bodyPr/>
        <a:lstStyle/>
        <a:p>
          <a:endParaRPr lang="es-EC"/>
        </a:p>
      </dgm:t>
    </dgm:pt>
    <dgm:pt modelId="{97D1570D-CA55-4937-96C3-055E7D76FB27}" type="sibTrans" cxnId="{BFA0E46A-482C-4E0A-938F-6100D314CFBD}">
      <dgm:prSet/>
      <dgm:spPr/>
      <dgm:t>
        <a:bodyPr/>
        <a:lstStyle/>
        <a:p>
          <a:endParaRPr lang="es-EC"/>
        </a:p>
      </dgm:t>
    </dgm:pt>
    <dgm:pt modelId="{BD97A52C-283B-4A58-B47D-1DFA0F08A3C4}">
      <dgm:prSet phldrT="[Texto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buFont typeface="Courier New" panose="02070309020205020404" pitchFamily="49" charset="0"/>
            <a:buChar char="o"/>
          </a:pPr>
          <a:r>
            <a:rPr lang="es-ES" dirty="0">
              <a:solidFill>
                <a:schemeClr val="tx1"/>
              </a:solidFill>
            </a:rPr>
            <a:t>Socialización de ordenanzas a la ciudadanía </a:t>
          </a:r>
          <a:endParaRPr lang="es-EC" dirty="0">
            <a:solidFill>
              <a:schemeClr val="tx1"/>
            </a:solidFill>
          </a:endParaRPr>
        </a:p>
      </dgm:t>
    </dgm:pt>
    <dgm:pt modelId="{801B0433-4849-43AD-9D1C-6DA832191137}" type="parTrans" cxnId="{6F54641F-8184-474A-B58F-C3B74B64F6A7}">
      <dgm:prSet/>
      <dgm:spPr/>
      <dgm:t>
        <a:bodyPr/>
        <a:lstStyle/>
        <a:p>
          <a:endParaRPr lang="es-EC"/>
        </a:p>
      </dgm:t>
    </dgm:pt>
    <dgm:pt modelId="{58EC264F-0937-4CB0-BFF9-0823D28911C9}" type="sibTrans" cxnId="{6F54641F-8184-474A-B58F-C3B74B64F6A7}">
      <dgm:prSet/>
      <dgm:spPr/>
      <dgm:t>
        <a:bodyPr/>
        <a:lstStyle/>
        <a:p>
          <a:endParaRPr lang="es-EC"/>
        </a:p>
      </dgm:t>
    </dgm:pt>
    <dgm:pt modelId="{DE36F6CB-AB88-438B-A2CF-6213426391DA}">
      <dgm:prSet phldrT="[Texto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buFont typeface="Courier New" panose="02070309020205020404" pitchFamily="49" charset="0"/>
            <a:buChar char="o"/>
          </a:pPr>
          <a:r>
            <a:rPr lang="es-EC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Adquisición y entrega ovinos, bovino, similla de pastos y abonos  proyecto productivo </a:t>
          </a:r>
          <a:endParaRPr lang="es-EC" dirty="0">
            <a:solidFill>
              <a:schemeClr val="tx1"/>
            </a:solidFill>
          </a:endParaRPr>
        </a:p>
      </dgm:t>
    </dgm:pt>
    <dgm:pt modelId="{79EE7E05-DCBB-40F3-9F5F-A6FCCD9AC5E2}" type="parTrans" cxnId="{06E9048A-ED02-4D20-81B8-498284395C0D}">
      <dgm:prSet/>
      <dgm:spPr/>
      <dgm:t>
        <a:bodyPr/>
        <a:lstStyle/>
        <a:p>
          <a:endParaRPr lang="es-EC"/>
        </a:p>
      </dgm:t>
    </dgm:pt>
    <dgm:pt modelId="{96193855-1A30-46F0-AA64-B8479F9D95C1}" type="sibTrans" cxnId="{06E9048A-ED02-4D20-81B8-498284395C0D}">
      <dgm:prSet/>
      <dgm:spPr/>
      <dgm:t>
        <a:bodyPr/>
        <a:lstStyle/>
        <a:p>
          <a:endParaRPr lang="es-EC"/>
        </a:p>
      </dgm:t>
    </dgm:pt>
    <dgm:pt modelId="{19886F6B-EADB-40EE-817F-690C36537945}" type="pres">
      <dgm:prSet presAssocID="{E2D35DE5-EE31-484A-A935-25F779EA7014}" presName="Name0" presStyleCnt="0">
        <dgm:presLayoutVars>
          <dgm:dir/>
          <dgm:resizeHandles val="exact"/>
        </dgm:presLayoutVars>
      </dgm:prSet>
      <dgm:spPr/>
    </dgm:pt>
    <dgm:pt modelId="{268FB431-6286-489E-B2DB-19CB3204EBAC}" type="pres">
      <dgm:prSet presAssocID="{3E3AA113-8097-4D6C-8BD7-3652EBC897E2}" presName="composite" presStyleCnt="0"/>
      <dgm:spPr/>
    </dgm:pt>
    <dgm:pt modelId="{A001A6CD-546D-4CE7-8BF3-A27E659BFD7D}" type="pres">
      <dgm:prSet presAssocID="{3E3AA113-8097-4D6C-8BD7-3652EBC897E2}" presName="rect1" presStyleLbl="trAlignAcc1" presStyleIdx="0" presStyleCnt="3" custScaleX="133421">
        <dgm:presLayoutVars>
          <dgm:bulletEnabled val="1"/>
        </dgm:presLayoutVars>
      </dgm:prSet>
      <dgm:spPr/>
    </dgm:pt>
    <dgm:pt modelId="{1191DF72-4AF8-423A-8940-9508668BBAA2}" type="pres">
      <dgm:prSet presAssocID="{3E3AA113-8097-4D6C-8BD7-3652EBC897E2}" presName="rect2" presStyleLbl="fgImgPlace1" presStyleIdx="0" presStyleCnt="3" custScaleX="133067" custScaleY="104360" custLinFactX="-19993" custLinFactNeighborX="-100000" custLinFactNeighborY="1107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F6ECBD02-FE64-4736-A192-DC85FAB2201B}" type="pres">
      <dgm:prSet presAssocID="{97D1570D-CA55-4937-96C3-055E7D76FB27}" presName="sibTrans" presStyleCnt="0"/>
      <dgm:spPr/>
    </dgm:pt>
    <dgm:pt modelId="{AFBF2C49-A9AD-4948-822D-951412FB41C7}" type="pres">
      <dgm:prSet presAssocID="{BD97A52C-283B-4A58-B47D-1DFA0F08A3C4}" presName="composite" presStyleCnt="0"/>
      <dgm:spPr/>
    </dgm:pt>
    <dgm:pt modelId="{DD2AD6D4-7506-448D-B25F-781B8436F7AE}" type="pres">
      <dgm:prSet presAssocID="{BD97A52C-283B-4A58-B47D-1DFA0F08A3C4}" presName="rect1" presStyleLbl="trAlignAcc1" presStyleIdx="1" presStyleCnt="3" custScaleX="134462">
        <dgm:presLayoutVars>
          <dgm:bulletEnabled val="1"/>
        </dgm:presLayoutVars>
      </dgm:prSet>
      <dgm:spPr/>
    </dgm:pt>
    <dgm:pt modelId="{605DFCF2-0644-4AF6-9061-879D92861817}" type="pres">
      <dgm:prSet presAssocID="{BD97A52C-283B-4A58-B47D-1DFA0F08A3C4}" presName="rect2" presStyleLbl="fgImgPlace1" presStyleIdx="1" presStyleCnt="3" custScaleX="115769" custScaleY="100372" custLinFactX="-12039" custLinFactNeighborX="-100000" custLinFactNeighborY="7629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</dgm:pt>
    <dgm:pt modelId="{00083787-9BD3-4C3D-8360-879244B6BEE5}" type="pres">
      <dgm:prSet presAssocID="{58EC264F-0937-4CB0-BFF9-0823D28911C9}" presName="sibTrans" presStyleCnt="0"/>
      <dgm:spPr/>
    </dgm:pt>
    <dgm:pt modelId="{87318E58-A0F9-4104-A09C-D52646F83275}" type="pres">
      <dgm:prSet presAssocID="{DE36F6CB-AB88-438B-A2CF-6213426391DA}" presName="composite" presStyleCnt="0"/>
      <dgm:spPr/>
    </dgm:pt>
    <dgm:pt modelId="{BAF1E658-1133-4C5F-A9A8-CACF78DCE509}" type="pres">
      <dgm:prSet presAssocID="{DE36F6CB-AB88-438B-A2CF-6213426391DA}" presName="rect1" presStyleLbl="trAlignAcc1" presStyleIdx="2" presStyleCnt="3" custScaleX="130046">
        <dgm:presLayoutVars>
          <dgm:bulletEnabled val="1"/>
        </dgm:presLayoutVars>
      </dgm:prSet>
      <dgm:spPr/>
    </dgm:pt>
    <dgm:pt modelId="{8EB34F12-E20F-4823-943B-8D21F94EC530}" type="pres">
      <dgm:prSet presAssocID="{DE36F6CB-AB88-438B-A2CF-6213426391DA}" presName="rect2" presStyleLbl="fgImgPlace1" presStyleIdx="2" presStyleCnt="3" custScaleX="140306" custScaleY="98692" custLinFactX="-8278" custLinFactNeighborX="-100000" custLinFactNeighborY="1282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6F54641F-8184-474A-B58F-C3B74B64F6A7}" srcId="{E2D35DE5-EE31-484A-A935-25F779EA7014}" destId="{BD97A52C-283B-4A58-B47D-1DFA0F08A3C4}" srcOrd="1" destOrd="0" parTransId="{801B0433-4849-43AD-9D1C-6DA832191137}" sibTransId="{58EC264F-0937-4CB0-BFF9-0823D28911C9}"/>
    <dgm:cxn modelId="{BFA0E46A-482C-4E0A-938F-6100D314CFBD}" srcId="{E2D35DE5-EE31-484A-A935-25F779EA7014}" destId="{3E3AA113-8097-4D6C-8BD7-3652EBC897E2}" srcOrd="0" destOrd="0" parTransId="{1BAC9310-CBE8-405F-AD91-54CFEE03EBA2}" sibTransId="{97D1570D-CA55-4937-96C3-055E7D76FB27}"/>
    <dgm:cxn modelId="{B6190881-D72D-493E-947F-F35589F21F96}" type="presOf" srcId="{BD97A52C-283B-4A58-B47D-1DFA0F08A3C4}" destId="{DD2AD6D4-7506-448D-B25F-781B8436F7AE}" srcOrd="0" destOrd="0" presId="urn:microsoft.com/office/officeart/2008/layout/PictureStrips"/>
    <dgm:cxn modelId="{06E9048A-ED02-4D20-81B8-498284395C0D}" srcId="{E2D35DE5-EE31-484A-A935-25F779EA7014}" destId="{DE36F6CB-AB88-438B-A2CF-6213426391DA}" srcOrd="2" destOrd="0" parTransId="{79EE7E05-DCBB-40F3-9F5F-A6FCCD9AC5E2}" sibTransId="{96193855-1A30-46F0-AA64-B8479F9D95C1}"/>
    <dgm:cxn modelId="{573E6DBE-5404-4BA9-B675-3ABE6D4D89BF}" type="presOf" srcId="{E2D35DE5-EE31-484A-A935-25F779EA7014}" destId="{19886F6B-EADB-40EE-817F-690C36537945}" srcOrd="0" destOrd="0" presId="urn:microsoft.com/office/officeart/2008/layout/PictureStrips"/>
    <dgm:cxn modelId="{25363BEB-FACD-4BAD-B591-9181BB7FCE38}" type="presOf" srcId="{3E3AA113-8097-4D6C-8BD7-3652EBC897E2}" destId="{A001A6CD-546D-4CE7-8BF3-A27E659BFD7D}" srcOrd="0" destOrd="0" presId="urn:microsoft.com/office/officeart/2008/layout/PictureStrips"/>
    <dgm:cxn modelId="{8789BEF2-BC7B-4CF1-837E-16EE8DF87CD8}" type="presOf" srcId="{DE36F6CB-AB88-438B-A2CF-6213426391DA}" destId="{BAF1E658-1133-4C5F-A9A8-CACF78DCE509}" srcOrd="0" destOrd="0" presId="urn:microsoft.com/office/officeart/2008/layout/PictureStrips"/>
    <dgm:cxn modelId="{ADDC77BC-0CEA-49FD-82F1-BDA060CC05C3}" type="presParOf" srcId="{19886F6B-EADB-40EE-817F-690C36537945}" destId="{268FB431-6286-489E-B2DB-19CB3204EBAC}" srcOrd="0" destOrd="0" presId="urn:microsoft.com/office/officeart/2008/layout/PictureStrips"/>
    <dgm:cxn modelId="{DDA3D5B4-0327-43DD-BC30-3BCB6664ADEB}" type="presParOf" srcId="{268FB431-6286-489E-B2DB-19CB3204EBAC}" destId="{A001A6CD-546D-4CE7-8BF3-A27E659BFD7D}" srcOrd="0" destOrd="0" presId="urn:microsoft.com/office/officeart/2008/layout/PictureStrips"/>
    <dgm:cxn modelId="{2B00F709-BDB5-437E-9AC6-D6A9D2504849}" type="presParOf" srcId="{268FB431-6286-489E-B2DB-19CB3204EBAC}" destId="{1191DF72-4AF8-423A-8940-9508668BBAA2}" srcOrd="1" destOrd="0" presId="urn:microsoft.com/office/officeart/2008/layout/PictureStrips"/>
    <dgm:cxn modelId="{B2E1B32C-295E-4852-A410-9101E27F4C0D}" type="presParOf" srcId="{19886F6B-EADB-40EE-817F-690C36537945}" destId="{F6ECBD02-FE64-4736-A192-DC85FAB2201B}" srcOrd="1" destOrd="0" presId="urn:microsoft.com/office/officeart/2008/layout/PictureStrips"/>
    <dgm:cxn modelId="{6A9553E2-9C9C-46DF-ACD9-41033AE2322D}" type="presParOf" srcId="{19886F6B-EADB-40EE-817F-690C36537945}" destId="{AFBF2C49-A9AD-4948-822D-951412FB41C7}" srcOrd="2" destOrd="0" presId="urn:microsoft.com/office/officeart/2008/layout/PictureStrips"/>
    <dgm:cxn modelId="{E5985EC4-D8ED-4C21-8C8F-5115300BFDFC}" type="presParOf" srcId="{AFBF2C49-A9AD-4948-822D-951412FB41C7}" destId="{DD2AD6D4-7506-448D-B25F-781B8436F7AE}" srcOrd="0" destOrd="0" presId="urn:microsoft.com/office/officeart/2008/layout/PictureStrips"/>
    <dgm:cxn modelId="{74885574-0FCD-46EF-9C50-FA8815B1F28C}" type="presParOf" srcId="{AFBF2C49-A9AD-4948-822D-951412FB41C7}" destId="{605DFCF2-0644-4AF6-9061-879D92861817}" srcOrd="1" destOrd="0" presId="urn:microsoft.com/office/officeart/2008/layout/PictureStrips"/>
    <dgm:cxn modelId="{6D69B768-BD60-43CA-B878-84EF21C62A2A}" type="presParOf" srcId="{19886F6B-EADB-40EE-817F-690C36537945}" destId="{00083787-9BD3-4C3D-8360-879244B6BEE5}" srcOrd="3" destOrd="0" presId="urn:microsoft.com/office/officeart/2008/layout/PictureStrips"/>
    <dgm:cxn modelId="{545A4A45-65B3-4804-B832-05BADAAC366E}" type="presParOf" srcId="{19886F6B-EADB-40EE-817F-690C36537945}" destId="{87318E58-A0F9-4104-A09C-D52646F83275}" srcOrd="4" destOrd="0" presId="urn:microsoft.com/office/officeart/2008/layout/PictureStrips"/>
    <dgm:cxn modelId="{749FC0E2-61E1-4C1B-A313-824013C809EE}" type="presParOf" srcId="{87318E58-A0F9-4104-A09C-D52646F83275}" destId="{BAF1E658-1133-4C5F-A9A8-CACF78DCE509}" srcOrd="0" destOrd="0" presId="urn:microsoft.com/office/officeart/2008/layout/PictureStrips"/>
    <dgm:cxn modelId="{42DD6F53-4A57-4D4A-B99F-40AEE71D3391}" type="presParOf" srcId="{87318E58-A0F9-4104-A09C-D52646F83275}" destId="{8EB34F12-E20F-4823-943B-8D21F94EC53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543C6D-8557-4CC3-9FFD-2916BC6D9E67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CCD6B3E4-0CCD-419E-A30F-5CC814C308B1}">
      <dgm:prSet phldrT="[Texto]" custT="1"/>
      <dgm:spPr>
        <a:solidFill>
          <a:schemeClr val="accent3"/>
        </a:solidFill>
      </dgm:spPr>
      <dgm:t>
        <a:bodyPr/>
        <a:lstStyle/>
        <a:p>
          <a:r>
            <a:rPr lang="es-ES" sz="2800" dirty="0"/>
            <a:t>DELEGACIONES</a:t>
          </a:r>
          <a:endParaRPr lang="es-EC" sz="2800" dirty="0"/>
        </a:p>
      </dgm:t>
    </dgm:pt>
    <dgm:pt modelId="{9EC46C22-1A9C-4BFC-BE4A-7B990CE63C51}" type="parTrans" cxnId="{CDA8855B-4A6F-4CC4-B129-088BDEC6405C}">
      <dgm:prSet/>
      <dgm:spPr/>
      <dgm:t>
        <a:bodyPr/>
        <a:lstStyle/>
        <a:p>
          <a:endParaRPr lang="es-EC"/>
        </a:p>
      </dgm:t>
    </dgm:pt>
    <dgm:pt modelId="{1E2DE97C-90D9-49B7-A9F0-7F406CA19D10}" type="sibTrans" cxnId="{CDA8855B-4A6F-4CC4-B129-088BDEC6405C}">
      <dgm:prSet/>
      <dgm:spPr/>
      <dgm:t>
        <a:bodyPr/>
        <a:lstStyle/>
        <a:p>
          <a:endParaRPr lang="es-EC"/>
        </a:p>
      </dgm:t>
    </dgm:pt>
    <dgm:pt modelId="{670264BE-F620-4A7D-8056-BD464E6D0944}">
      <dgm:prSet phldrT="[Texto]"/>
      <dgm:spPr/>
      <dgm:t>
        <a:bodyPr/>
        <a:lstStyle/>
        <a:p>
          <a:r>
            <a:rPr lang="es-ES" dirty="0"/>
            <a:t>4</a:t>
          </a:r>
          <a:endParaRPr lang="es-EC" dirty="0"/>
        </a:p>
      </dgm:t>
    </dgm:pt>
    <dgm:pt modelId="{3E2296F1-1410-4186-87BB-EF9A50E3F983}" type="parTrans" cxnId="{C67AA48D-E871-43D4-BCE2-2BBFE4AC6728}">
      <dgm:prSet/>
      <dgm:spPr/>
      <dgm:t>
        <a:bodyPr/>
        <a:lstStyle/>
        <a:p>
          <a:endParaRPr lang="es-EC"/>
        </a:p>
      </dgm:t>
    </dgm:pt>
    <dgm:pt modelId="{899AAD3C-FE28-4A0F-8031-08BEAF4BE454}" type="sibTrans" cxnId="{C67AA48D-E871-43D4-BCE2-2BBFE4AC6728}">
      <dgm:prSet/>
      <dgm:spPr/>
      <dgm:t>
        <a:bodyPr/>
        <a:lstStyle/>
        <a:p>
          <a:endParaRPr lang="es-EC"/>
        </a:p>
      </dgm:t>
    </dgm:pt>
    <dgm:pt modelId="{26978BBF-E8F0-4386-BBE4-DC6CC6594037}">
      <dgm:prSet phldrT="[Texto]" custT="1"/>
      <dgm:spPr/>
      <dgm:t>
        <a:bodyPr/>
        <a:lstStyle/>
        <a:p>
          <a:r>
            <a:rPr lang="es-ES" sz="2800" dirty="0"/>
            <a:t>INVITACIONES </a:t>
          </a:r>
          <a:endParaRPr lang="es-EC" sz="2800" dirty="0"/>
        </a:p>
      </dgm:t>
    </dgm:pt>
    <dgm:pt modelId="{227803D1-BC2D-418B-98A4-9F113259F237}" type="parTrans" cxnId="{3304A3F5-DFD7-4A2D-95D7-DF9162CBE132}">
      <dgm:prSet/>
      <dgm:spPr/>
      <dgm:t>
        <a:bodyPr/>
        <a:lstStyle/>
        <a:p>
          <a:endParaRPr lang="es-EC"/>
        </a:p>
      </dgm:t>
    </dgm:pt>
    <dgm:pt modelId="{105A5EF9-EE8F-45E1-87D3-882D59A21502}" type="sibTrans" cxnId="{3304A3F5-DFD7-4A2D-95D7-DF9162CBE132}">
      <dgm:prSet/>
      <dgm:spPr/>
      <dgm:t>
        <a:bodyPr/>
        <a:lstStyle/>
        <a:p>
          <a:endParaRPr lang="es-EC"/>
        </a:p>
      </dgm:t>
    </dgm:pt>
    <dgm:pt modelId="{245EFBA2-8835-41EC-BBBC-7427B68AAAAE}">
      <dgm:prSet phldrT="[Texto]"/>
      <dgm:spPr/>
      <dgm:t>
        <a:bodyPr/>
        <a:lstStyle/>
        <a:p>
          <a:r>
            <a:rPr lang="es-ES" dirty="0"/>
            <a:t>5</a:t>
          </a:r>
          <a:endParaRPr lang="es-EC" dirty="0"/>
        </a:p>
      </dgm:t>
    </dgm:pt>
    <dgm:pt modelId="{413E06AB-4672-4520-B259-F4D286E44B70}" type="parTrans" cxnId="{AF206A30-C410-4707-9CD6-ED206B7D73E6}">
      <dgm:prSet/>
      <dgm:spPr/>
      <dgm:t>
        <a:bodyPr/>
        <a:lstStyle/>
        <a:p>
          <a:endParaRPr lang="es-EC"/>
        </a:p>
      </dgm:t>
    </dgm:pt>
    <dgm:pt modelId="{24B3043E-6872-4BFA-88BB-0E40A8E298E3}" type="sibTrans" cxnId="{AF206A30-C410-4707-9CD6-ED206B7D73E6}">
      <dgm:prSet/>
      <dgm:spPr/>
      <dgm:t>
        <a:bodyPr/>
        <a:lstStyle/>
        <a:p>
          <a:endParaRPr lang="es-EC"/>
        </a:p>
      </dgm:t>
    </dgm:pt>
    <dgm:pt modelId="{4DC6F91A-0BBC-422F-AF2D-98AF4F79C586}">
      <dgm:prSet phldrT="[Texto]" custT="1"/>
      <dgm:spPr/>
      <dgm:t>
        <a:bodyPr/>
        <a:lstStyle/>
        <a:p>
          <a:r>
            <a:rPr lang="es-ES" sz="2800" dirty="0"/>
            <a:t>REUNION DE CONCEJO</a:t>
          </a:r>
          <a:endParaRPr lang="es-EC" sz="2800" dirty="0"/>
        </a:p>
      </dgm:t>
    </dgm:pt>
    <dgm:pt modelId="{3AA6F1BD-7ED5-429C-93C7-CAB8E500174F}" type="parTrans" cxnId="{98B2467A-E574-4791-A11B-20CBB101E5D5}">
      <dgm:prSet/>
      <dgm:spPr/>
      <dgm:t>
        <a:bodyPr/>
        <a:lstStyle/>
        <a:p>
          <a:endParaRPr lang="es-EC"/>
        </a:p>
      </dgm:t>
    </dgm:pt>
    <dgm:pt modelId="{120CE50B-8A40-41C6-81ED-21C4E6B973E1}" type="sibTrans" cxnId="{98B2467A-E574-4791-A11B-20CBB101E5D5}">
      <dgm:prSet/>
      <dgm:spPr/>
      <dgm:t>
        <a:bodyPr/>
        <a:lstStyle/>
        <a:p>
          <a:endParaRPr lang="es-EC"/>
        </a:p>
      </dgm:t>
    </dgm:pt>
    <dgm:pt modelId="{DAF541D2-3F01-4A67-92B7-533CD4490D1F}">
      <dgm:prSet phldrT="[Texto]"/>
      <dgm:spPr/>
      <dgm:t>
        <a:bodyPr/>
        <a:lstStyle/>
        <a:p>
          <a:r>
            <a:rPr lang="es-ES" dirty="0"/>
            <a:t>41</a:t>
          </a:r>
          <a:endParaRPr lang="es-EC" dirty="0"/>
        </a:p>
      </dgm:t>
    </dgm:pt>
    <dgm:pt modelId="{77A1CB3B-3DA5-4C5B-8051-097AF97B0110}" type="parTrans" cxnId="{E2C7892D-FB7C-4832-B012-20624AAA84A7}">
      <dgm:prSet/>
      <dgm:spPr/>
      <dgm:t>
        <a:bodyPr/>
        <a:lstStyle/>
        <a:p>
          <a:endParaRPr lang="es-EC"/>
        </a:p>
      </dgm:t>
    </dgm:pt>
    <dgm:pt modelId="{C5EFB37B-B8E8-4116-9940-29AA3228CA08}" type="sibTrans" cxnId="{E2C7892D-FB7C-4832-B012-20624AAA84A7}">
      <dgm:prSet/>
      <dgm:spPr/>
      <dgm:t>
        <a:bodyPr/>
        <a:lstStyle/>
        <a:p>
          <a:endParaRPr lang="es-EC"/>
        </a:p>
      </dgm:t>
    </dgm:pt>
    <dgm:pt modelId="{8A2E3799-5C6E-4AEE-99E0-4301C38424E1}" type="pres">
      <dgm:prSet presAssocID="{E2543C6D-8557-4CC3-9FFD-2916BC6D9E6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E30DFE7A-1CB3-49C7-8267-9B7D4F6380DB}" type="pres">
      <dgm:prSet presAssocID="{CCD6B3E4-0CCD-419E-A30F-5CC814C308B1}" presName="circle1" presStyleLbl="node1" presStyleIdx="0" presStyleCnt="3"/>
      <dgm:spPr/>
    </dgm:pt>
    <dgm:pt modelId="{4B106F43-8FA8-4006-B119-B7C2E0EBF4C9}" type="pres">
      <dgm:prSet presAssocID="{CCD6B3E4-0CCD-419E-A30F-5CC814C308B1}" presName="space" presStyleCnt="0"/>
      <dgm:spPr/>
    </dgm:pt>
    <dgm:pt modelId="{7326FCB2-3469-474C-9AD4-9311341262AE}" type="pres">
      <dgm:prSet presAssocID="{CCD6B3E4-0CCD-419E-A30F-5CC814C308B1}" presName="rect1" presStyleLbl="alignAcc1" presStyleIdx="0" presStyleCnt="3"/>
      <dgm:spPr/>
    </dgm:pt>
    <dgm:pt modelId="{4F71C7C4-D15A-41BD-84F0-D47A2625B887}" type="pres">
      <dgm:prSet presAssocID="{26978BBF-E8F0-4386-BBE4-DC6CC6594037}" presName="vertSpace2" presStyleLbl="node1" presStyleIdx="0" presStyleCnt="3"/>
      <dgm:spPr/>
    </dgm:pt>
    <dgm:pt modelId="{364E9963-472E-4799-A44D-82C5ABCA40A6}" type="pres">
      <dgm:prSet presAssocID="{26978BBF-E8F0-4386-BBE4-DC6CC6594037}" presName="circle2" presStyleLbl="node1" presStyleIdx="1" presStyleCnt="3"/>
      <dgm:spPr/>
    </dgm:pt>
    <dgm:pt modelId="{B990871B-86AC-4609-A97F-5A959C9915ED}" type="pres">
      <dgm:prSet presAssocID="{26978BBF-E8F0-4386-BBE4-DC6CC6594037}" presName="rect2" presStyleLbl="alignAcc1" presStyleIdx="1" presStyleCnt="3"/>
      <dgm:spPr/>
    </dgm:pt>
    <dgm:pt modelId="{7E8CE6A6-49FE-4BC6-970E-AB328D3186CF}" type="pres">
      <dgm:prSet presAssocID="{4DC6F91A-0BBC-422F-AF2D-98AF4F79C586}" presName="vertSpace3" presStyleLbl="node1" presStyleIdx="1" presStyleCnt="3"/>
      <dgm:spPr/>
    </dgm:pt>
    <dgm:pt modelId="{27F2DEF0-B69A-4A99-9746-C0B6EC7F2C12}" type="pres">
      <dgm:prSet presAssocID="{4DC6F91A-0BBC-422F-AF2D-98AF4F79C586}" presName="circle3" presStyleLbl="node1" presStyleIdx="2" presStyleCnt="3"/>
      <dgm:spPr/>
    </dgm:pt>
    <dgm:pt modelId="{B2680B4F-BE3A-471D-8D96-1A6312D73FF4}" type="pres">
      <dgm:prSet presAssocID="{4DC6F91A-0BBC-422F-AF2D-98AF4F79C586}" presName="rect3" presStyleLbl="alignAcc1" presStyleIdx="2" presStyleCnt="3" custScaleY="132134"/>
      <dgm:spPr/>
    </dgm:pt>
    <dgm:pt modelId="{F5C9921F-A13D-48F9-8EC7-A2C3AC180894}" type="pres">
      <dgm:prSet presAssocID="{CCD6B3E4-0CCD-419E-A30F-5CC814C308B1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F51D1B48-DB9A-4EF4-A833-0936AC406616}" type="pres">
      <dgm:prSet presAssocID="{CCD6B3E4-0CCD-419E-A30F-5CC814C308B1}" presName="rect1ChTx" presStyleLbl="alignAcc1" presStyleIdx="2" presStyleCnt="3">
        <dgm:presLayoutVars>
          <dgm:bulletEnabled val="1"/>
        </dgm:presLayoutVars>
      </dgm:prSet>
      <dgm:spPr/>
    </dgm:pt>
    <dgm:pt modelId="{7FBE9F2F-9A8B-40DE-BB5C-06489792C86E}" type="pres">
      <dgm:prSet presAssocID="{26978BBF-E8F0-4386-BBE4-DC6CC6594037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7C4F60F7-891D-41A3-BA33-FA9A6D07BD4F}" type="pres">
      <dgm:prSet presAssocID="{26978BBF-E8F0-4386-BBE4-DC6CC6594037}" presName="rect2ChTx" presStyleLbl="alignAcc1" presStyleIdx="2" presStyleCnt="3">
        <dgm:presLayoutVars>
          <dgm:bulletEnabled val="1"/>
        </dgm:presLayoutVars>
      </dgm:prSet>
      <dgm:spPr/>
    </dgm:pt>
    <dgm:pt modelId="{4DEC35D2-51B9-4701-8CB7-B9DD86AF9982}" type="pres">
      <dgm:prSet presAssocID="{4DC6F91A-0BBC-422F-AF2D-98AF4F79C586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4E579B9A-637B-450C-8894-421E0C9C7F56}" type="pres">
      <dgm:prSet presAssocID="{4DC6F91A-0BBC-422F-AF2D-98AF4F79C586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E36D2229-2C51-4C94-9BD9-8CFB5C4894A1}" type="presOf" srcId="{DAF541D2-3F01-4A67-92B7-533CD4490D1F}" destId="{4E579B9A-637B-450C-8894-421E0C9C7F56}" srcOrd="0" destOrd="0" presId="urn:microsoft.com/office/officeart/2005/8/layout/target3"/>
    <dgm:cxn modelId="{E2C7892D-FB7C-4832-B012-20624AAA84A7}" srcId="{4DC6F91A-0BBC-422F-AF2D-98AF4F79C586}" destId="{DAF541D2-3F01-4A67-92B7-533CD4490D1F}" srcOrd="0" destOrd="0" parTransId="{77A1CB3B-3DA5-4C5B-8051-097AF97B0110}" sibTransId="{C5EFB37B-B8E8-4116-9940-29AA3228CA08}"/>
    <dgm:cxn modelId="{AF206A30-C410-4707-9CD6-ED206B7D73E6}" srcId="{26978BBF-E8F0-4386-BBE4-DC6CC6594037}" destId="{245EFBA2-8835-41EC-BBBC-7427B68AAAAE}" srcOrd="0" destOrd="0" parTransId="{413E06AB-4672-4520-B259-F4D286E44B70}" sibTransId="{24B3043E-6872-4BFA-88BB-0E40A8E298E3}"/>
    <dgm:cxn modelId="{CDA8855B-4A6F-4CC4-B129-088BDEC6405C}" srcId="{E2543C6D-8557-4CC3-9FFD-2916BC6D9E67}" destId="{CCD6B3E4-0CCD-419E-A30F-5CC814C308B1}" srcOrd="0" destOrd="0" parTransId="{9EC46C22-1A9C-4BFC-BE4A-7B990CE63C51}" sibTransId="{1E2DE97C-90D9-49B7-A9F0-7F406CA19D10}"/>
    <dgm:cxn modelId="{98B2467A-E574-4791-A11B-20CBB101E5D5}" srcId="{E2543C6D-8557-4CC3-9FFD-2916BC6D9E67}" destId="{4DC6F91A-0BBC-422F-AF2D-98AF4F79C586}" srcOrd="2" destOrd="0" parTransId="{3AA6F1BD-7ED5-429C-93C7-CAB8E500174F}" sibTransId="{120CE50B-8A40-41C6-81ED-21C4E6B973E1}"/>
    <dgm:cxn modelId="{C67AA48D-E871-43D4-BCE2-2BBFE4AC6728}" srcId="{CCD6B3E4-0CCD-419E-A30F-5CC814C308B1}" destId="{670264BE-F620-4A7D-8056-BD464E6D0944}" srcOrd="0" destOrd="0" parTransId="{3E2296F1-1410-4186-87BB-EF9A50E3F983}" sibTransId="{899AAD3C-FE28-4A0F-8031-08BEAF4BE454}"/>
    <dgm:cxn modelId="{85A825A0-933B-4F6B-87FA-20F80BA2EA53}" type="presOf" srcId="{E2543C6D-8557-4CC3-9FFD-2916BC6D9E67}" destId="{8A2E3799-5C6E-4AEE-99E0-4301C38424E1}" srcOrd="0" destOrd="0" presId="urn:microsoft.com/office/officeart/2005/8/layout/target3"/>
    <dgm:cxn modelId="{CAEAC8AF-13A3-42F6-AB57-4B5879F17BF8}" type="presOf" srcId="{245EFBA2-8835-41EC-BBBC-7427B68AAAAE}" destId="{7C4F60F7-891D-41A3-BA33-FA9A6D07BD4F}" srcOrd="0" destOrd="0" presId="urn:microsoft.com/office/officeart/2005/8/layout/target3"/>
    <dgm:cxn modelId="{C134AFBC-C265-45E5-B697-C6E9BD982A8E}" type="presOf" srcId="{CCD6B3E4-0CCD-419E-A30F-5CC814C308B1}" destId="{F5C9921F-A13D-48F9-8EC7-A2C3AC180894}" srcOrd="1" destOrd="0" presId="urn:microsoft.com/office/officeart/2005/8/layout/target3"/>
    <dgm:cxn modelId="{8C9D89BE-E171-4CA8-B8A8-1A5E77960BCA}" type="presOf" srcId="{4DC6F91A-0BBC-422F-AF2D-98AF4F79C586}" destId="{B2680B4F-BE3A-471D-8D96-1A6312D73FF4}" srcOrd="0" destOrd="0" presId="urn:microsoft.com/office/officeart/2005/8/layout/target3"/>
    <dgm:cxn modelId="{0524F4C6-6085-4337-8AE4-FAC5FAF17C0A}" type="presOf" srcId="{26978BBF-E8F0-4386-BBE4-DC6CC6594037}" destId="{B990871B-86AC-4609-A97F-5A959C9915ED}" srcOrd="0" destOrd="0" presId="urn:microsoft.com/office/officeart/2005/8/layout/target3"/>
    <dgm:cxn modelId="{15AB8DCE-ACAD-4137-BD68-EBFEAEF70194}" type="presOf" srcId="{26978BBF-E8F0-4386-BBE4-DC6CC6594037}" destId="{7FBE9F2F-9A8B-40DE-BB5C-06489792C86E}" srcOrd="1" destOrd="0" presId="urn:microsoft.com/office/officeart/2005/8/layout/target3"/>
    <dgm:cxn modelId="{C9C601D0-9227-4134-9CB4-6B13DB130011}" type="presOf" srcId="{670264BE-F620-4A7D-8056-BD464E6D0944}" destId="{F51D1B48-DB9A-4EF4-A833-0936AC406616}" srcOrd="0" destOrd="0" presId="urn:microsoft.com/office/officeart/2005/8/layout/target3"/>
    <dgm:cxn modelId="{FC1DE3D1-927F-4BD1-82B8-6E6F67D32D5F}" type="presOf" srcId="{4DC6F91A-0BBC-422F-AF2D-98AF4F79C586}" destId="{4DEC35D2-51B9-4701-8CB7-B9DD86AF9982}" srcOrd="1" destOrd="0" presId="urn:microsoft.com/office/officeart/2005/8/layout/target3"/>
    <dgm:cxn modelId="{E26CA0E2-D095-4D23-AC1F-12294CEB13B5}" type="presOf" srcId="{CCD6B3E4-0CCD-419E-A30F-5CC814C308B1}" destId="{7326FCB2-3469-474C-9AD4-9311341262AE}" srcOrd="0" destOrd="0" presId="urn:microsoft.com/office/officeart/2005/8/layout/target3"/>
    <dgm:cxn modelId="{3304A3F5-DFD7-4A2D-95D7-DF9162CBE132}" srcId="{E2543C6D-8557-4CC3-9FFD-2916BC6D9E67}" destId="{26978BBF-E8F0-4386-BBE4-DC6CC6594037}" srcOrd="1" destOrd="0" parTransId="{227803D1-BC2D-418B-98A4-9F113259F237}" sibTransId="{105A5EF9-EE8F-45E1-87D3-882D59A21502}"/>
    <dgm:cxn modelId="{C218248D-F793-4AF5-8157-0544157691F6}" type="presParOf" srcId="{8A2E3799-5C6E-4AEE-99E0-4301C38424E1}" destId="{E30DFE7A-1CB3-49C7-8267-9B7D4F6380DB}" srcOrd="0" destOrd="0" presId="urn:microsoft.com/office/officeart/2005/8/layout/target3"/>
    <dgm:cxn modelId="{67F57455-27A2-47F8-8394-A5FA8C542F14}" type="presParOf" srcId="{8A2E3799-5C6E-4AEE-99E0-4301C38424E1}" destId="{4B106F43-8FA8-4006-B119-B7C2E0EBF4C9}" srcOrd="1" destOrd="0" presId="urn:microsoft.com/office/officeart/2005/8/layout/target3"/>
    <dgm:cxn modelId="{E241FE6E-B35E-4ABD-ADDF-E40EFB40DD7C}" type="presParOf" srcId="{8A2E3799-5C6E-4AEE-99E0-4301C38424E1}" destId="{7326FCB2-3469-474C-9AD4-9311341262AE}" srcOrd="2" destOrd="0" presId="urn:microsoft.com/office/officeart/2005/8/layout/target3"/>
    <dgm:cxn modelId="{0FF05F09-98E3-4341-AB92-B6946C624D60}" type="presParOf" srcId="{8A2E3799-5C6E-4AEE-99E0-4301C38424E1}" destId="{4F71C7C4-D15A-41BD-84F0-D47A2625B887}" srcOrd="3" destOrd="0" presId="urn:microsoft.com/office/officeart/2005/8/layout/target3"/>
    <dgm:cxn modelId="{D11FBBE8-F010-4B78-BE3C-35DD7FC22861}" type="presParOf" srcId="{8A2E3799-5C6E-4AEE-99E0-4301C38424E1}" destId="{364E9963-472E-4799-A44D-82C5ABCA40A6}" srcOrd="4" destOrd="0" presId="urn:microsoft.com/office/officeart/2005/8/layout/target3"/>
    <dgm:cxn modelId="{A823043B-CE9F-49F3-8436-501FE183866F}" type="presParOf" srcId="{8A2E3799-5C6E-4AEE-99E0-4301C38424E1}" destId="{B990871B-86AC-4609-A97F-5A959C9915ED}" srcOrd="5" destOrd="0" presId="urn:microsoft.com/office/officeart/2005/8/layout/target3"/>
    <dgm:cxn modelId="{08D327B3-EDCC-4F3E-AB2C-7A879999E8F6}" type="presParOf" srcId="{8A2E3799-5C6E-4AEE-99E0-4301C38424E1}" destId="{7E8CE6A6-49FE-4BC6-970E-AB328D3186CF}" srcOrd="6" destOrd="0" presId="urn:microsoft.com/office/officeart/2005/8/layout/target3"/>
    <dgm:cxn modelId="{B13B58E2-9FBB-494F-A85B-CA81EFEE61B0}" type="presParOf" srcId="{8A2E3799-5C6E-4AEE-99E0-4301C38424E1}" destId="{27F2DEF0-B69A-4A99-9746-C0B6EC7F2C12}" srcOrd="7" destOrd="0" presId="urn:microsoft.com/office/officeart/2005/8/layout/target3"/>
    <dgm:cxn modelId="{7AE4792A-CE23-4868-BD7F-3316CC93E5AE}" type="presParOf" srcId="{8A2E3799-5C6E-4AEE-99E0-4301C38424E1}" destId="{B2680B4F-BE3A-471D-8D96-1A6312D73FF4}" srcOrd="8" destOrd="0" presId="urn:microsoft.com/office/officeart/2005/8/layout/target3"/>
    <dgm:cxn modelId="{04B459A9-96A7-457C-A8AE-30AD4D18F772}" type="presParOf" srcId="{8A2E3799-5C6E-4AEE-99E0-4301C38424E1}" destId="{F5C9921F-A13D-48F9-8EC7-A2C3AC180894}" srcOrd="9" destOrd="0" presId="urn:microsoft.com/office/officeart/2005/8/layout/target3"/>
    <dgm:cxn modelId="{97949D59-961D-451C-A61B-E4662A8B6A5A}" type="presParOf" srcId="{8A2E3799-5C6E-4AEE-99E0-4301C38424E1}" destId="{F51D1B48-DB9A-4EF4-A833-0936AC406616}" srcOrd="10" destOrd="0" presId="urn:microsoft.com/office/officeart/2005/8/layout/target3"/>
    <dgm:cxn modelId="{40A5CAFC-9F82-4AA6-BE02-E393EC4B55AB}" type="presParOf" srcId="{8A2E3799-5C6E-4AEE-99E0-4301C38424E1}" destId="{7FBE9F2F-9A8B-40DE-BB5C-06489792C86E}" srcOrd="11" destOrd="0" presId="urn:microsoft.com/office/officeart/2005/8/layout/target3"/>
    <dgm:cxn modelId="{02A1B1E1-B54B-4B48-9569-504067E8D634}" type="presParOf" srcId="{8A2E3799-5C6E-4AEE-99E0-4301C38424E1}" destId="{7C4F60F7-891D-41A3-BA33-FA9A6D07BD4F}" srcOrd="12" destOrd="0" presId="urn:microsoft.com/office/officeart/2005/8/layout/target3"/>
    <dgm:cxn modelId="{B67BC172-66B4-4B28-9DD7-C17125526EE7}" type="presParOf" srcId="{8A2E3799-5C6E-4AEE-99E0-4301C38424E1}" destId="{4DEC35D2-51B9-4701-8CB7-B9DD86AF9982}" srcOrd="13" destOrd="0" presId="urn:microsoft.com/office/officeart/2005/8/layout/target3"/>
    <dgm:cxn modelId="{7435F31A-2D48-4B61-98A0-DCB77B1CA7D0}" type="presParOf" srcId="{8A2E3799-5C6E-4AEE-99E0-4301C38424E1}" destId="{4E579B9A-637B-450C-8894-421E0C9C7F56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543C6D-8557-4CC3-9FFD-2916BC6D9E67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03D06D42-EDDB-4BF6-B492-A2BDCB71960D}">
      <dgm:prSet phldrT="[Texto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s-ES" dirty="0"/>
            <a:t>OFICIOS</a:t>
          </a:r>
          <a:endParaRPr lang="es-EC" dirty="0"/>
        </a:p>
      </dgm:t>
    </dgm:pt>
    <dgm:pt modelId="{3144F306-7DE0-4B2E-8370-442B268EF33B}" type="parTrans" cxnId="{DCA36F87-9FAB-46DC-BC64-4FD3C9A3B8A8}">
      <dgm:prSet/>
      <dgm:spPr/>
      <dgm:t>
        <a:bodyPr/>
        <a:lstStyle/>
        <a:p>
          <a:endParaRPr lang="es-EC"/>
        </a:p>
      </dgm:t>
    </dgm:pt>
    <dgm:pt modelId="{2B6A3C0E-3A10-4AA8-A223-25E6F7C0FDBF}" type="sibTrans" cxnId="{DCA36F87-9FAB-46DC-BC64-4FD3C9A3B8A8}">
      <dgm:prSet/>
      <dgm:spPr/>
      <dgm:t>
        <a:bodyPr/>
        <a:lstStyle/>
        <a:p>
          <a:endParaRPr lang="es-EC"/>
        </a:p>
      </dgm:t>
    </dgm:pt>
    <dgm:pt modelId="{CCD6B3E4-0CCD-419E-A30F-5CC814C308B1}">
      <dgm:prSet phldrT="[Texto]"/>
      <dgm:spPr/>
      <dgm:t>
        <a:bodyPr/>
        <a:lstStyle/>
        <a:p>
          <a:r>
            <a:rPr lang="es-ES" dirty="0"/>
            <a:t>09</a:t>
          </a:r>
          <a:endParaRPr lang="es-EC" dirty="0"/>
        </a:p>
      </dgm:t>
    </dgm:pt>
    <dgm:pt modelId="{9EC46C22-1A9C-4BFC-BE4A-7B990CE63C51}" type="parTrans" cxnId="{CDA8855B-4A6F-4CC4-B129-088BDEC6405C}">
      <dgm:prSet/>
      <dgm:spPr/>
      <dgm:t>
        <a:bodyPr/>
        <a:lstStyle/>
        <a:p>
          <a:endParaRPr lang="es-EC"/>
        </a:p>
      </dgm:t>
    </dgm:pt>
    <dgm:pt modelId="{1E2DE97C-90D9-49B7-A9F0-7F406CA19D10}" type="sibTrans" cxnId="{CDA8855B-4A6F-4CC4-B129-088BDEC6405C}">
      <dgm:prSet/>
      <dgm:spPr/>
      <dgm:t>
        <a:bodyPr/>
        <a:lstStyle/>
        <a:p>
          <a:endParaRPr lang="es-EC"/>
        </a:p>
      </dgm:t>
    </dgm:pt>
    <dgm:pt modelId="{26978BBF-E8F0-4386-BBE4-DC6CC6594037}">
      <dgm:prSet phldrT="[Texto]"/>
      <dgm:spPr/>
      <dgm:t>
        <a:bodyPr/>
        <a:lstStyle/>
        <a:p>
          <a:r>
            <a:rPr lang="es-ES" dirty="0"/>
            <a:t>OF. RECIBIDOS</a:t>
          </a:r>
          <a:endParaRPr lang="es-EC" dirty="0"/>
        </a:p>
      </dgm:t>
    </dgm:pt>
    <dgm:pt modelId="{227803D1-BC2D-418B-98A4-9F113259F237}" type="parTrans" cxnId="{3304A3F5-DFD7-4A2D-95D7-DF9162CBE132}">
      <dgm:prSet/>
      <dgm:spPr/>
      <dgm:t>
        <a:bodyPr/>
        <a:lstStyle/>
        <a:p>
          <a:endParaRPr lang="es-EC"/>
        </a:p>
      </dgm:t>
    </dgm:pt>
    <dgm:pt modelId="{105A5EF9-EE8F-45E1-87D3-882D59A21502}" type="sibTrans" cxnId="{3304A3F5-DFD7-4A2D-95D7-DF9162CBE132}">
      <dgm:prSet/>
      <dgm:spPr/>
      <dgm:t>
        <a:bodyPr/>
        <a:lstStyle/>
        <a:p>
          <a:endParaRPr lang="es-EC"/>
        </a:p>
      </dgm:t>
    </dgm:pt>
    <dgm:pt modelId="{245EFBA2-8835-41EC-BBBC-7427B68AAAAE}">
      <dgm:prSet phldrT="[Texto]"/>
      <dgm:spPr/>
      <dgm:t>
        <a:bodyPr/>
        <a:lstStyle/>
        <a:p>
          <a:r>
            <a:rPr lang="es-ES" dirty="0"/>
            <a:t>20</a:t>
          </a:r>
          <a:endParaRPr lang="es-EC" dirty="0"/>
        </a:p>
      </dgm:t>
    </dgm:pt>
    <dgm:pt modelId="{413E06AB-4672-4520-B259-F4D286E44B70}" type="parTrans" cxnId="{AF206A30-C410-4707-9CD6-ED206B7D73E6}">
      <dgm:prSet/>
      <dgm:spPr/>
      <dgm:t>
        <a:bodyPr/>
        <a:lstStyle/>
        <a:p>
          <a:endParaRPr lang="es-EC"/>
        </a:p>
      </dgm:t>
    </dgm:pt>
    <dgm:pt modelId="{24B3043E-6872-4BFA-88BB-0E40A8E298E3}" type="sibTrans" cxnId="{AF206A30-C410-4707-9CD6-ED206B7D73E6}">
      <dgm:prSet/>
      <dgm:spPr/>
      <dgm:t>
        <a:bodyPr/>
        <a:lstStyle/>
        <a:p>
          <a:endParaRPr lang="es-EC"/>
        </a:p>
      </dgm:t>
    </dgm:pt>
    <dgm:pt modelId="{4DC6F91A-0BBC-422F-AF2D-98AF4F79C586}">
      <dgm:prSet phldrT="[Texto]"/>
      <dgm:spPr/>
      <dgm:t>
        <a:bodyPr/>
        <a:lstStyle/>
        <a:p>
          <a:r>
            <a:rPr lang="es-ES" dirty="0"/>
            <a:t>MEMO ELAB</a:t>
          </a:r>
          <a:endParaRPr lang="es-EC" dirty="0"/>
        </a:p>
      </dgm:t>
    </dgm:pt>
    <dgm:pt modelId="{3AA6F1BD-7ED5-429C-93C7-CAB8E500174F}" type="parTrans" cxnId="{98B2467A-E574-4791-A11B-20CBB101E5D5}">
      <dgm:prSet/>
      <dgm:spPr/>
      <dgm:t>
        <a:bodyPr/>
        <a:lstStyle/>
        <a:p>
          <a:endParaRPr lang="es-EC"/>
        </a:p>
      </dgm:t>
    </dgm:pt>
    <dgm:pt modelId="{120CE50B-8A40-41C6-81ED-21C4E6B973E1}" type="sibTrans" cxnId="{98B2467A-E574-4791-A11B-20CBB101E5D5}">
      <dgm:prSet/>
      <dgm:spPr/>
      <dgm:t>
        <a:bodyPr/>
        <a:lstStyle/>
        <a:p>
          <a:endParaRPr lang="es-EC"/>
        </a:p>
      </dgm:t>
    </dgm:pt>
    <dgm:pt modelId="{DAF541D2-3F01-4A67-92B7-533CD4490D1F}">
      <dgm:prSet phldrT="[Texto]"/>
      <dgm:spPr/>
      <dgm:t>
        <a:bodyPr/>
        <a:lstStyle/>
        <a:p>
          <a:r>
            <a:rPr lang="es-ES" dirty="0"/>
            <a:t>08</a:t>
          </a:r>
          <a:endParaRPr lang="es-EC" dirty="0"/>
        </a:p>
      </dgm:t>
    </dgm:pt>
    <dgm:pt modelId="{77A1CB3B-3DA5-4C5B-8051-097AF97B0110}" type="parTrans" cxnId="{E2C7892D-FB7C-4832-B012-20624AAA84A7}">
      <dgm:prSet/>
      <dgm:spPr/>
      <dgm:t>
        <a:bodyPr/>
        <a:lstStyle/>
        <a:p>
          <a:endParaRPr lang="es-EC"/>
        </a:p>
      </dgm:t>
    </dgm:pt>
    <dgm:pt modelId="{C5EFB37B-B8E8-4116-9940-29AA3228CA08}" type="sibTrans" cxnId="{E2C7892D-FB7C-4832-B012-20624AAA84A7}">
      <dgm:prSet/>
      <dgm:spPr/>
      <dgm:t>
        <a:bodyPr/>
        <a:lstStyle/>
        <a:p>
          <a:endParaRPr lang="es-EC"/>
        </a:p>
      </dgm:t>
    </dgm:pt>
    <dgm:pt modelId="{8A2E3799-5C6E-4AEE-99E0-4301C38424E1}" type="pres">
      <dgm:prSet presAssocID="{E2543C6D-8557-4CC3-9FFD-2916BC6D9E6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355A9F4B-C020-40F6-8BA0-F6D446E81589}" type="pres">
      <dgm:prSet presAssocID="{03D06D42-EDDB-4BF6-B492-A2BDCB71960D}" presName="circle1" presStyleLbl="node1" presStyleIdx="0" presStyleCnt="3"/>
      <dgm:spPr/>
    </dgm:pt>
    <dgm:pt modelId="{96DE4BBE-6218-44E4-A9DE-FB4B957399BA}" type="pres">
      <dgm:prSet presAssocID="{03D06D42-EDDB-4BF6-B492-A2BDCB71960D}" presName="space" presStyleCnt="0"/>
      <dgm:spPr/>
    </dgm:pt>
    <dgm:pt modelId="{E871C85D-DB9E-47B8-A363-DCF934F65DA8}" type="pres">
      <dgm:prSet presAssocID="{03D06D42-EDDB-4BF6-B492-A2BDCB71960D}" presName="rect1" presStyleLbl="alignAcc1" presStyleIdx="0" presStyleCnt="3"/>
      <dgm:spPr/>
    </dgm:pt>
    <dgm:pt modelId="{4F71C7C4-D15A-41BD-84F0-D47A2625B887}" type="pres">
      <dgm:prSet presAssocID="{26978BBF-E8F0-4386-BBE4-DC6CC6594037}" presName="vertSpace2" presStyleLbl="node1" presStyleIdx="0" presStyleCnt="3"/>
      <dgm:spPr/>
    </dgm:pt>
    <dgm:pt modelId="{364E9963-472E-4799-A44D-82C5ABCA40A6}" type="pres">
      <dgm:prSet presAssocID="{26978BBF-E8F0-4386-BBE4-DC6CC6594037}" presName="circle2" presStyleLbl="node1" presStyleIdx="1" presStyleCnt="3"/>
      <dgm:spPr/>
    </dgm:pt>
    <dgm:pt modelId="{B990871B-86AC-4609-A97F-5A959C9915ED}" type="pres">
      <dgm:prSet presAssocID="{26978BBF-E8F0-4386-BBE4-DC6CC6594037}" presName="rect2" presStyleLbl="alignAcc1" presStyleIdx="1" presStyleCnt="3"/>
      <dgm:spPr/>
    </dgm:pt>
    <dgm:pt modelId="{7E8CE6A6-49FE-4BC6-970E-AB328D3186CF}" type="pres">
      <dgm:prSet presAssocID="{4DC6F91A-0BBC-422F-AF2D-98AF4F79C586}" presName="vertSpace3" presStyleLbl="node1" presStyleIdx="1" presStyleCnt="3"/>
      <dgm:spPr/>
    </dgm:pt>
    <dgm:pt modelId="{27F2DEF0-B69A-4A99-9746-C0B6EC7F2C12}" type="pres">
      <dgm:prSet presAssocID="{4DC6F91A-0BBC-422F-AF2D-98AF4F79C586}" presName="circle3" presStyleLbl="node1" presStyleIdx="2" presStyleCnt="3"/>
      <dgm:spPr/>
    </dgm:pt>
    <dgm:pt modelId="{B2680B4F-BE3A-471D-8D96-1A6312D73FF4}" type="pres">
      <dgm:prSet presAssocID="{4DC6F91A-0BBC-422F-AF2D-98AF4F79C586}" presName="rect3" presStyleLbl="alignAcc1" presStyleIdx="2" presStyleCnt="3"/>
      <dgm:spPr/>
    </dgm:pt>
    <dgm:pt modelId="{B8535BA1-0149-43DF-9ABA-934DF9E6CD96}" type="pres">
      <dgm:prSet presAssocID="{03D06D42-EDDB-4BF6-B492-A2BDCB71960D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224A9515-A90B-41D5-A1A7-3D8BD7FEFDF3}" type="pres">
      <dgm:prSet presAssocID="{03D06D42-EDDB-4BF6-B492-A2BDCB71960D}" presName="rect1ChTx" presStyleLbl="alignAcc1" presStyleIdx="2" presStyleCnt="3" custScaleX="100000">
        <dgm:presLayoutVars>
          <dgm:bulletEnabled val="1"/>
        </dgm:presLayoutVars>
      </dgm:prSet>
      <dgm:spPr/>
    </dgm:pt>
    <dgm:pt modelId="{7FBE9F2F-9A8B-40DE-BB5C-06489792C86E}" type="pres">
      <dgm:prSet presAssocID="{26978BBF-E8F0-4386-BBE4-DC6CC6594037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7C4F60F7-891D-41A3-BA33-FA9A6D07BD4F}" type="pres">
      <dgm:prSet presAssocID="{26978BBF-E8F0-4386-BBE4-DC6CC6594037}" presName="rect2ChTx" presStyleLbl="alignAcc1" presStyleIdx="2" presStyleCnt="3" custScaleX="100000">
        <dgm:presLayoutVars>
          <dgm:bulletEnabled val="1"/>
        </dgm:presLayoutVars>
      </dgm:prSet>
      <dgm:spPr/>
    </dgm:pt>
    <dgm:pt modelId="{4DEC35D2-51B9-4701-8CB7-B9DD86AF9982}" type="pres">
      <dgm:prSet presAssocID="{4DC6F91A-0BBC-422F-AF2D-98AF4F79C586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4E579B9A-637B-450C-8894-421E0C9C7F56}" type="pres">
      <dgm:prSet presAssocID="{4DC6F91A-0BBC-422F-AF2D-98AF4F79C586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E36D2229-2C51-4C94-9BD9-8CFB5C4894A1}" type="presOf" srcId="{DAF541D2-3F01-4A67-92B7-533CD4490D1F}" destId="{4E579B9A-637B-450C-8894-421E0C9C7F56}" srcOrd="0" destOrd="0" presId="urn:microsoft.com/office/officeart/2005/8/layout/target3"/>
    <dgm:cxn modelId="{E2C7892D-FB7C-4832-B012-20624AAA84A7}" srcId="{4DC6F91A-0BBC-422F-AF2D-98AF4F79C586}" destId="{DAF541D2-3F01-4A67-92B7-533CD4490D1F}" srcOrd="0" destOrd="0" parTransId="{77A1CB3B-3DA5-4C5B-8051-097AF97B0110}" sibTransId="{C5EFB37B-B8E8-4116-9940-29AA3228CA08}"/>
    <dgm:cxn modelId="{AF206A30-C410-4707-9CD6-ED206B7D73E6}" srcId="{26978BBF-E8F0-4386-BBE4-DC6CC6594037}" destId="{245EFBA2-8835-41EC-BBBC-7427B68AAAAE}" srcOrd="0" destOrd="0" parTransId="{413E06AB-4672-4520-B259-F4D286E44B70}" sibTransId="{24B3043E-6872-4BFA-88BB-0E40A8E298E3}"/>
    <dgm:cxn modelId="{576DAE33-BEAE-4887-9AA1-7DC88DBEA927}" type="presOf" srcId="{03D06D42-EDDB-4BF6-B492-A2BDCB71960D}" destId="{B8535BA1-0149-43DF-9ABA-934DF9E6CD96}" srcOrd="1" destOrd="0" presId="urn:microsoft.com/office/officeart/2005/8/layout/target3"/>
    <dgm:cxn modelId="{CDA8855B-4A6F-4CC4-B129-088BDEC6405C}" srcId="{03D06D42-EDDB-4BF6-B492-A2BDCB71960D}" destId="{CCD6B3E4-0CCD-419E-A30F-5CC814C308B1}" srcOrd="0" destOrd="0" parTransId="{9EC46C22-1A9C-4BFC-BE4A-7B990CE63C51}" sibTransId="{1E2DE97C-90D9-49B7-A9F0-7F406CA19D10}"/>
    <dgm:cxn modelId="{98B2467A-E574-4791-A11B-20CBB101E5D5}" srcId="{E2543C6D-8557-4CC3-9FFD-2916BC6D9E67}" destId="{4DC6F91A-0BBC-422F-AF2D-98AF4F79C586}" srcOrd="2" destOrd="0" parTransId="{3AA6F1BD-7ED5-429C-93C7-CAB8E500174F}" sibTransId="{120CE50B-8A40-41C6-81ED-21C4E6B973E1}"/>
    <dgm:cxn modelId="{DCA36F87-9FAB-46DC-BC64-4FD3C9A3B8A8}" srcId="{E2543C6D-8557-4CC3-9FFD-2916BC6D9E67}" destId="{03D06D42-EDDB-4BF6-B492-A2BDCB71960D}" srcOrd="0" destOrd="0" parTransId="{3144F306-7DE0-4B2E-8370-442B268EF33B}" sibTransId="{2B6A3C0E-3A10-4AA8-A223-25E6F7C0FDBF}"/>
    <dgm:cxn modelId="{1282AB88-0897-4574-A4BE-A25651F53D07}" type="presOf" srcId="{03D06D42-EDDB-4BF6-B492-A2BDCB71960D}" destId="{E871C85D-DB9E-47B8-A363-DCF934F65DA8}" srcOrd="0" destOrd="0" presId="urn:microsoft.com/office/officeart/2005/8/layout/target3"/>
    <dgm:cxn modelId="{85A825A0-933B-4F6B-87FA-20F80BA2EA53}" type="presOf" srcId="{E2543C6D-8557-4CC3-9FFD-2916BC6D9E67}" destId="{8A2E3799-5C6E-4AEE-99E0-4301C38424E1}" srcOrd="0" destOrd="0" presId="urn:microsoft.com/office/officeart/2005/8/layout/target3"/>
    <dgm:cxn modelId="{CAEAC8AF-13A3-42F6-AB57-4B5879F17BF8}" type="presOf" srcId="{245EFBA2-8835-41EC-BBBC-7427B68AAAAE}" destId="{7C4F60F7-891D-41A3-BA33-FA9A6D07BD4F}" srcOrd="0" destOrd="0" presId="urn:microsoft.com/office/officeart/2005/8/layout/target3"/>
    <dgm:cxn modelId="{0548E9B6-BD76-4201-AF40-CC3CAA5DB9C9}" type="presOf" srcId="{CCD6B3E4-0CCD-419E-A30F-5CC814C308B1}" destId="{224A9515-A90B-41D5-A1A7-3D8BD7FEFDF3}" srcOrd="0" destOrd="0" presId="urn:microsoft.com/office/officeart/2005/8/layout/target3"/>
    <dgm:cxn modelId="{8C9D89BE-E171-4CA8-B8A8-1A5E77960BCA}" type="presOf" srcId="{4DC6F91A-0BBC-422F-AF2D-98AF4F79C586}" destId="{B2680B4F-BE3A-471D-8D96-1A6312D73FF4}" srcOrd="0" destOrd="0" presId="urn:microsoft.com/office/officeart/2005/8/layout/target3"/>
    <dgm:cxn modelId="{0524F4C6-6085-4337-8AE4-FAC5FAF17C0A}" type="presOf" srcId="{26978BBF-E8F0-4386-BBE4-DC6CC6594037}" destId="{B990871B-86AC-4609-A97F-5A959C9915ED}" srcOrd="0" destOrd="0" presId="urn:microsoft.com/office/officeart/2005/8/layout/target3"/>
    <dgm:cxn modelId="{15AB8DCE-ACAD-4137-BD68-EBFEAEF70194}" type="presOf" srcId="{26978BBF-E8F0-4386-BBE4-DC6CC6594037}" destId="{7FBE9F2F-9A8B-40DE-BB5C-06489792C86E}" srcOrd="1" destOrd="0" presId="urn:microsoft.com/office/officeart/2005/8/layout/target3"/>
    <dgm:cxn modelId="{FC1DE3D1-927F-4BD1-82B8-6E6F67D32D5F}" type="presOf" srcId="{4DC6F91A-0BBC-422F-AF2D-98AF4F79C586}" destId="{4DEC35D2-51B9-4701-8CB7-B9DD86AF9982}" srcOrd="1" destOrd="0" presId="urn:microsoft.com/office/officeart/2005/8/layout/target3"/>
    <dgm:cxn modelId="{3304A3F5-DFD7-4A2D-95D7-DF9162CBE132}" srcId="{E2543C6D-8557-4CC3-9FFD-2916BC6D9E67}" destId="{26978BBF-E8F0-4386-BBE4-DC6CC6594037}" srcOrd="1" destOrd="0" parTransId="{227803D1-BC2D-418B-98A4-9F113259F237}" sibTransId="{105A5EF9-EE8F-45E1-87D3-882D59A21502}"/>
    <dgm:cxn modelId="{5EA321F7-32C4-4563-8EF4-224577E92111}" type="presParOf" srcId="{8A2E3799-5C6E-4AEE-99E0-4301C38424E1}" destId="{355A9F4B-C020-40F6-8BA0-F6D446E81589}" srcOrd="0" destOrd="0" presId="urn:microsoft.com/office/officeart/2005/8/layout/target3"/>
    <dgm:cxn modelId="{1E4D8E78-A45A-44FE-8C8B-FBFB726354AD}" type="presParOf" srcId="{8A2E3799-5C6E-4AEE-99E0-4301C38424E1}" destId="{96DE4BBE-6218-44E4-A9DE-FB4B957399BA}" srcOrd="1" destOrd="0" presId="urn:microsoft.com/office/officeart/2005/8/layout/target3"/>
    <dgm:cxn modelId="{82CF77B2-9FE0-47E5-828B-0CDB3281F2A7}" type="presParOf" srcId="{8A2E3799-5C6E-4AEE-99E0-4301C38424E1}" destId="{E871C85D-DB9E-47B8-A363-DCF934F65DA8}" srcOrd="2" destOrd="0" presId="urn:microsoft.com/office/officeart/2005/8/layout/target3"/>
    <dgm:cxn modelId="{0FF05F09-98E3-4341-AB92-B6946C624D60}" type="presParOf" srcId="{8A2E3799-5C6E-4AEE-99E0-4301C38424E1}" destId="{4F71C7C4-D15A-41BD-84F0-D47A2625B887}" srcOrd="3" destOrd="0" presId="urn:microsoft.com/office/officeart/2005/8/layout/target3"/>
    <dgm:cxn modelId="{D11FBBE8-F010-4B78-BE3C-35DD7FC22861}" type="presParOf" srcId="{8A2E3799-5C6E-4AEE-99E0-4301C38424E1}" destId="{364E9963-472E-4799-A44D-82C5ABCA40A6}" srcOrd="4" destOrd="0" presId="urn:microsoft.com/office/officeart/2005/8/layout/target3"/>
    <dgm:cxn modelId="{A823043B-CE9F-49F3-8436-501FE183866F}" type="presParOf" srcId="{8A2E3799-5C6E-4AEE-99E0-4301C38424E1}" destId="{B990871B-86AC-4609-A97F-5A959C9915ED}" srcOrd="5" destOrd="0" presId="urn:microsoft.com/office/officeart/2005/8/layout/target3"/>
    <dgm:cxn modelId="{08D327B3-EDCC-4F3E-AB2C-7A879999E8F6}" type="presParOf" srcId="{8A2E3799-5C6E-4AEE-99E0-4301C38424E1}" destId="{7E8CE6A6-49FE-4BC6-970E-AB328D3186CF}" srcOrd="6" destOrd="0" presId="urn:microsoft.com/office/officeart/2005/8/layout/target3"/>
    <dgm:cxn modelId="{B13B58E2-9FBB-494F-A85B-CA81EFEE61B0}" type="presParOf" srcId="{8A2E3799-5C6E-4AEE-99E0-4301C38424E1}" destId="{27F2DEF0-B69A-4A99-9746-C0B6EC7F2C12}" srcOrd="7" destOrd="0" presId="urn:microsoft.com/office/officeart/2005/8/layout/target3"/>
    <dgm:cxn modelId="{7AE4792A-CE23-4868-BD7F-3316CC93E5AE}" type="presParOf" srcId="{8A2E3799-5C6E-4AEE-99E0-4301C38424E1}" destId="{B2680B4F-BE3A-471D-8D96-1A6312D73FF4}" srcOrd="8" destOrd="0" presId="urn:microsoft.com/office/officeart/2005/8/layout/target3"/>
    <dgm:cxn modelId="{7614DE4C-5674-49AC-8414-C2883E71AFEE}" type="presParOf" srcId="{8A2E3799-5C6E-4AEE-99E0-4301C38424E1}" destId="{B8535BA1-0149-43DF-9ABA-934DF9E6CD96}" srcOrd="9" destOrd="0" presId="urn:microsoft.com/office/officeart/2005/8/layout/target3"/>
    <dgm:cxn modelId="{382B3C07-3DE9-4610-BF9C-D81D94CEDA16}" type="presParOf" srcId="{8A2E3799-5C6E-4AEE-99E0-4301C38424E1}" destId="{224A9515-A90B-41D5-A1A7-3D8BD7FEFDF3}" srcOrd="10" destOrd="0" presId="urn:microsoft.com/office/officeart/2005/8/layout/target3"/>
    <dgm:cxn modelId="{40A5CAFC-9F82-4AA6-BE02-E393EC4B55AB}" type="presParOf" srcId="{8A2E3799-5C6E-4AEE-99E0-4301C38424E1}" destId="{7FBE9F2F-9A8B-40DE-BB5C-06489792C86E}" srcOrd="11" destOrd="0" presId="urn:microsoft.com/office/officeart/2005/8/layout/target3"/>
    <dgm:cxn modelId="{02A1B1E1-B54B-4B48-9569-504067E8D634}" type="presParOf" srcId="{8A2E3799-5C6E-4AEE-99E0-4301C38424E1}" destId="{7C4F60F7-891D-41A3-BA33-FA9A6D07BD4F}" srcOrd="12" destOrd="0" presId="urn:microsoft.com/office/officeart/2005/8/layout/target3"/>
    <dgm:cxn modelId="{B67BC172-66B4-4B28-9DD7-C17125526EE7}" type="presParOf" srcId="{8A2E3799-5C6E-4AEE-99E0-4301C38424E1}" destId="{4DEC35D2-51B9-4701-8CB7-B9DD86AF9982}" srcOrd="13" destOrd="0" presId="urn:microsoft.com/office/officeart/2005/8/layout/target3"/>
    <dgm:cxn modelId="{7435F31A-2D48-4B61-98A0-DCB77B1CA7D0}" type="presParOf" srcId="{8A2E3799-5C6E-4AEE-99E0-4301C38424E1}" destId="{4E579B9A-637B-450C-8894-421E0C9C7F56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F3A57-47BF-49B9-B34C-F5EBD460DE08}">
      <dsp:nvSpPr>
        <dsp:cNvPr id="0" name=""/>
        <dsp:cNvSpPr/>
      </dsp:nvSpPr>
      <dsp:spPr>
        <a:xfrm rot="10800000">
          <a:off x="691074" y="1519"/>
          <a:ext cx="5349619" cy="930279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22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dirty="0"/>
            <a:t>Obras publica </a:t>
          </a:r>
          <a:endParaRPr lang="es-EC" sz="2600" kern="1200" dirty="0"/>
        </a:p>
      </dsp:txBody>
      <dsp:txXfrm rot="10800000">
        <a:off x="923644" y="1519"/>
        <a:ext cx="5117049" cy="930279"/>
      </dsp:txXfrm>
    </dsp:sp>
    <dsp:sp modelId="{404BD491-387D-4B90-A2AD-0A9A5403F1DE}">
      <dsp:nvSpPr>
        <dsp:cNvPr id="0" name=""/>
        <dsp:cNvSpPr/>
      </dsp:nvSpPr>
      <dsp:spPr>
        <a:xfrm flipH="1">
          <a:off x="155854" y="0"/>
          <a:ext cx="961108" cy="91858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4B7FA9-B03A-483A-8BFB-7A433405F692}">
      <dsp:nvSpPr>
        <dsp:cNvPr id="0" name=""/>
        <dsp:cNvSpPr/>
      </dsp:nvSpPr>
      <dsp:spPr>
        <a:xfrm rot="10800000">
          <a:off x="683366" y="1209493"/>
          <a:ext cx="5349619" cy="930279"/>
        </a:xfrm>
        <a:prstGeom prst="homePlate">
          <a:avLst/>
        </a:prstGeom>
        <a:solidFill>
          <a:schemeClr val="accent4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22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dirty="0"/>
            <a:t>Legislación </a:t>
          </a:r>
          <a:endParaRPr lang="es-EC" sz="2600" kern="1200" dirty="0"/>
        </a:p>
      </dsp:txBody>
      <dsp:txXfrm rot="10800000">
        <a:off x="915936" y="1209493"/>
        <a:ext cx="5117049" cy="930279"/>
      </dsp:txXfrm>
    </dsp:sp>
    <dsp:sp modelId="{3042173F-E583-498B-ADA6-A006E348518A}">
      <dsp:nvSpPr>
        <dsp:cNvPr id="0" name=""/>
        <dsp:cNvSpPr/>
      </dsp:nvSpPr>
      <dsp:spPr>
        <a:xfrm>
          <a:off x="163562" y="1218694"/>
          <a:ext cx="930279" cy="93027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0EB71-45C7-4BEC-B258-08DD6D9330DC}">
      <dsp:nvSpPr>
        <dsp:cNvPr id="0" name=""/>
        <dsp:cNvSpPr/>
      </dsp:nvSpPr>
      <dsp:spPr>
        <a:xfrm rot="10800000">
          <a:off x="493327" y="2417468"/>
          <a:ext cx="5712048" cy="93027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22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C" sz="2600" kern="1200" dirty="0"/>
            <a:t>Comisión de educación </a:t>
          </a:r>
          <a:r>
            <a:rPr lang="es-MX" sz="2600" kern="1200" dirty="0"/>
            <a:t>salud, cultura, deporte y recreación </a:t>
          </a:r>
          <a:endParaRPr lang="es-EC" sz="2600" kern="1200" dirty="0"/>
        </a:p>
      </dsp:txBody>
      <dsp:txXfrm rot="10800000">
        <a:off x="725897" y="2417468"/>
        <a:ext cx="5479478" cy="930279"/>
      </dsp:txXfrm>
    </dsp:sp>
    <dsp:sp modelId="{12155CE9-C8EE-4979-ADC1-305DD46BE7D2}">
      <dsp:nvSpPr>
        <dsp:cNvPr id="0" name=""/>
        <dsp:cNvSpPr/>
      </dsp:nvSpPr>
      <dsp:spPr>
        <a:xfrm>
          <a:off x="197698" y="2415198"/>
          <a:ext cx="930279" cy="93027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A8FB1-86A3-423B-A39C-06E1AC251513}">
      <dsp:nvSpPr>
        <dsp:cNvPr id="0" name=""/>
        <dsp:cNvSpPr/>
      </dsp:nvSpPr>
      <dsp:spPr>
        <a:xfrm rot="10800000">
          <a:off x="565336" y="3625442"/>
          <a:ext cx="5568030" cy="93027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227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" sz="2500" kern="1200" dirty="0"/>
            <a:t>Gestión  para construcción de sub centro de salud </a:t>
          </a:r>
          <a:endParaRPr lang="es-EC" sz="2500" kern="1200" dirty="0"/>
        </a:p>
      </dsp:txBody>
      <dsp:txXfrm rot="10800000">
        <a:off x="797906" y="3625442"/>
        <a:ext cx="5335460" cy="930279"/>
      </dsp:txXfrm>
    </dsp:sp>
    <dsp:sp modelId="{A8BBD4B4-41CD-4C86-8541-1373A41DBAEB}">
      <dsp:nvSpPr>
        <dsp:cNvPr id="0" name=""/>
        <dsp:cNvSpPr/>
      </dsp:nvSpPr>
      <dsp:spPr>
        <a:xfrm>
          <a:off x="228722" y="3528395"/>
          <a:ext cx="930279" cy="930279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5A8EC-58ED-4144-9A1B-D071C9F615E4}">
      <dsp:nvSpPr>
        <dsp:cNvPr id="0" name=""/>
        <dsp:cNvSpPr/>
      </dsp:nvSpPr>
      <dsp:spPr>
        <a:xfrm>
          <a:off x="885230" y="307445"/>
          <a:ext cx="5792339" cy="1254065"/>
        </a:xfrm>
        <a:prstGeom prst="rect">
          <a:avLst/>
        </a:prstGeom>
        <a:gradFill rotWithShape="1">
          <a:gsLst>
            <a:gs pos="0">
              <a:schemeClr val="accent3">
                <a:tint val="65000"/>
                <a:lumMod val="110000"/>
              </a:schemeClr>
            </a:gs>
            <a:gs pos="88000">
              <a:schemeClr val="accent3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3"/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49421" tIns="99060" rIns="99060" bIns="99060" numCol="1" spcCol="1270" anchor="ctr" anchorCtr="0">
          <a:noAutofit/>
        </a:bodyPr>
        <a:lstStyle/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dirty="0">
              <a:solidFill>
                <a:schemeClr val="tx1"/>
              </a:solidFill>
            </a:rPr>
            <a:t>Fiscalización y seguimiento de la maquinarias en deferentes comunidades  </a:t>
          </a:r>
          <a:endParaRPr lang="es-EC" sz="2600" kern="1200" dirty="0">
            <a:solidFill>
              <a:schemeClr val="tx1"/>
            </a:solidFill>
          </a:endParaRPr>
        </a:p>
      </dsp:txBody>
      <dsp:txXfrm>
        <a:off x="885230" y="307445"/>
        <a:ext cx="5792339" cy="1254065"/>
      </dsp:txXfrm>
    </dsp:sp>
    <dsp:sp modelId="{BE22E3CC-3B13-467F-80CD-DBCD6CCF1565}">
      <dsp:nvSpPr>
        <dsp:cNvPr id="0" name=""/>
        <dsp:cNvSpPr/>
      </dsp:nvSpPr>
      <dsp:spPr>
        <a:xfrm>
          <a:off x="0" y="279258"/>
          <a:ext cx="1686105" cy="131676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29BAEB-2307-4AE6-A6AF-32263C9A1CA7}">
      <dsp:nvSpPr>
        <dsp:cNvPr id="0" name=""/>
        <dsp:cNvSpPr/>
      </dsp:nvSpPr>
      <dsp:spPr>
        <a:xfrm>
          <a:off x="1442135" y="1800196"/>
          <a:ext cx="5312664" cy="1254065"/>
        </a:xfrm>
        <a:prstGeom prst="rect">
          <a:avLst/>
        </a:prstGeom>
        <a:gradFill rotWithShape="1">
          <a:gsLst>
            <a:gs pos="0">
              <a:schemeClr val="accent5">
                <a:tint val="65000"/>
                <a:lumMod val="110000"/>
              </a:schemeClr>
            </a:gs>
            <a:gs pos="88000">
              <a:schemeClr val="accent5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49421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s-ES" sz="2600" kern="1200" dirty="0">
              <a:solidFill>
                <a:srgbClr val="00B050"/>
              </a:solidFill>
            </a:rPr>
            <a:t>Fiscalización de obras infraestructura y inicio de obras </a:t>
          </a:r>
          <a:endParaRPr lang="es-EC" sz="2600" kern="1200" dirty="0">
            <a:solidFill>
              <a:srgbClr val="00B050"/>
            </a:solidFill>
          </a:endParaRPr>
        </a:p>
      </dsp:txBody>
      <dsp:txXfrm>
        <a:off x="1442135" y="1800196"/>
        <a:ext cx="5312664" cy="1254065"/>
      </dsp:txXfrm>
    </dsp:sp>
    <dsp:sp modelId="{90411458-6124-411D-A5A8-E12C78F3D66E}">
      <dsp:nvSpPr>
        <dsp:cNvPr id="0" name=""/>
        <dsp:cNvSpPr/>
      </dsp:nvSpPr>
      <dsp:spPr>
        <a:xfrm>
          <a:off x="0" y="1725336"/>
          <a:ext cx="1745500" cy="1316769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A22B1-2E11-4E98-BF47-7EB01D89FFF3}">
      <dsp:nvSpPr>
        <dsp:cNvPr id="0" name=""/>
        <dsp:cNvSpPr/>
      </dsp:nvSpPr>
      <dsp:spPr>
        <a:xfrm>
          <a:off x="1298108" y="3456389"/>
          <a:ext cx="5549271" cy="1254065"/>
        </a:xfrm>
        <a:prstGeom prst="rect">
          <a:avLst/>
        </a:prstGeom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49421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s-ES" sz="2600" kern="1200" dirty="0"/>
            <a:t>Participación en selección de aminales </a:t>
          </a:r>
          <a:endParaRPr lang="es-EC" sz="2600" kern="1200" dirty="0"/>
        </a:p>
      </dsp:txBody>
      <dsp:txXfrm>
        <a:off x="1298108" y="3456389"/>
        <a:ext cx="5549271" cy="1254065"/>
      </dsp:txXfrm>
    </dsp:sp>
    <dsp:sp modelId="{F6CDB44F-C66B-4273-8C4F-305FBAE7346C}">
      <dsp:nvSpPr>
        <dsp:cNvPr id="0" name=""/>
        <dsp:cNvSpPr/>
      </dsp:nvSpPr>
      <dsp:spPr>
        <a:xfrm>
          <a:off x="0" y="3388326"/>
          <a:ext cx="1686105" cy="1316769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01A6CD-546D-4CE7-8BF3-A27E659BFD7D}">
      <dsp:nvSpPr>
        <dsp:cNvPr id="0" name=""/>
        <dsp:cNvSpPr/>
      </dsp:nvSpPr>
      <dsp:spPr>
        <a:xfrm>
          <a:off x="702808" y="426738"/>
          <a:ext cx="6013166" cy="1408409"/>
        </a:xfrm>
        <a:prstGeom prst="rect">
          <a:avLst/>
        </a:prstGeom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953963" tIns="87630" rIns="87630" bIns="87630" numCol="1" spcCol="1270" anchor="ctr" anchorCtr="0">
          <a:noAutofit/>
        </a:bodyPr>
        <a:lstStyle/>
        <a:p>
          <a:pPr marL="0" lvl="0" indent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s-ES" sz="2300" kern="1200" dirty="0">
              <a:solidFill>
                <a:schemeClr val="tx1"/>
              </a:solidFill>
            </a:rPr>
            <a:t>Lastrado y ampliación de vías en deferentes comunidades de Parroquia Cebadas,  Palmira y Matriz </a:t>
          </a:r>
          <a:endParaRPr lang="es-EC" sz="2300" kern="1200" dirty="0">
            <a:solidFill>
              <a:schemeClr val="tx1"/>
            </a:solidFill>
          </a:endParaRPr>
        </a:p>
      </dsp:txBody>
      <dsp:txXfrm>
        <a:off x="702808" y="426738"/>
        <a:ext cx="6013166" cy="1408409"/>
      </dsp:txXfrm>
    </dsp:sp>
    <dsp:sp modelId="{1191DF72-4AF8-423A-8940-9508668BBAA2}">
      <dsp:nvSpPr>
        <dsp:cNvPr id="0" name=""/>
        <dsp:cNvSpPr/>
      </dsp:nvSpPr>
      <dsp:spPr>
        <a:xfrm>
          <a:off x="0" y="354843"/>
          <a:ext cx="1311890" cy="154330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2AD6D4-7506-448D-B25F-781B8436F7AE}">
      <dsp:nvSpPr>
        <dsp:cNvPr id="0" name=""/>
        <dsp:cNvSpPr/>
      </dsp:nvSpPr>
      <dsp:spPr>
        <a:xfrm>
          <a:off x="679350" y="2202520"/>
          <a:ext cx="6060083" cy="1408409"/>
        </a:xfrm>
        <a:prstGeom prst="rect">
          <a:avLst/>
        </a:prstGeom>
        <a:solidFill>
          <a:schemeClr val="accent3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953963" tIns="87630" rIns="87630" bIns="87630" numCol="1" spcCol="1270" anchor="ctr" anchorCtr="0">
          <a:noAutofit/>
        </a:bodyPr>
        <a:lstStyle/>
        <a:p>
          <a:pPr marL="0" lvl="0" indent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s-ES" sz="2300" kern="1200" dirty="0">
              <a:solidFill>
                <a:schemeClr val="tx1"/>
              </a:solidFill>
            </a:rPr>
            <a:t>Socialización de ordenanzas a la ciudadanía </a:t>
          </a:r>
          <a:endParaRPr lang="es-EC" sz="2300" kern="1200" dirty="0">
            <a:solidFill>
              <a:schemeClr val="tx1"/>
            </a:solidFill>
          </a:endParaRPr>
        </a:p>
      </dsp:txBody>
      <dsp:txXfrm>
        <a:off x="679350" y="2202520"/>
        <a:ext cx="6060083" cy="1408409"/>
      </dsp:txXfrm>
    </dsp:sp>
    <dsp:sp modelId="{605DFCF2-0644-4AF6-9061-879D92861817}">
      <dsp:nvSpPr>
        <dsp:cNvPr id="0" name=""/>
        <dsp:cNvSpPr/>
      </dsp:nvSpPr>
      <dsp:spPr>
        <a:xfrm>
          <a:off x="85838" y="2109152"/>
          <a:ext cx="1141351" cy="1484331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F1E658-1133-4C5F-A9A8-CACF78DCE509}">
      <dsp:nvSpPr>
        <dsp:cNvPr id="0" name=""/>
        <dsp:cNvSpPr/>
      </dsp:nvSpPr>
      <dsp:spPr>
        <a:xfrm>
          <a:off x="778863" y="3965880"/>
          <a:ext cx="5861057" cy="1408409"/>
        </a:xfrm>
        <a:prstGeom prst="rect">
          <a:avLst/>
        </a:prstGeom>
        <a:gradFill rotWithShape="1">
          <a:gsLst>
            <a:gs pos="0">
              <a:schemeClr val="accent4">
                <a:tint val="65000"/>
                <a:lumMod val="110000"/>
              </a:schemeClr>
            </a:gs>
            <a:gs pos="88000">
              <a:schemeClr val="accent4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3963" tIns="87630" rIns="87630" bIns="87630" numCol="1" spcCol="1270" anchor="ctr" anchorCtr="0">
          <a:noAutofit/>
        </a:bodyPr>
        <a:lstStyle/>
        <a:p>
          <a:pPr marL="0" lvl="0" indent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s-EC" sz="23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Adquisición y entrega ovinos, bovino, similla de pastos y abonos  proyecto productivo </a:t>
          </a:r>
          <a:endParaRPr lang="es-EC" sz="2300" kern="1200" dirty="0">
            <a:solidFill>
              <a:schemeClr val="tx1"/>
            </a:solidFill>
          </a:endParaRPr>
        </a:p>
      </dsp:txBody>
      <dsp:txXfrm>
        <a:off x="778863" y="3965880"/>
        <a:ext cx="5861057" cy="1408409"/>
      </dsp:txXfrm>
    </dsp:sp>
    <dsp:sp modelId="{8EB34F12-E20F-4823-943B-8D21F94EC530}">
      <dsp:nvSpPr>
        <dsp:cNvPr id="0" name=""/>
        <dsp:cNvSpPr/>
      </dsp:nvSpPr>
      <dsp:spPr>
        <a:xfrm>
          <a:off x="1964" y="3961819"/>
          <a:ext cx="1383258" cy="145948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DFE7A-1CB3-49C7-8267-9B7D4F6380DB}">
      <dsp:nvSpPr>
        <dsp:cNvPr id="0" name=""/>
        <dsp:cNvSpPr/>
      </dsp:nvSpPr>
      <dsp:spPr>
        <a:xfrm>
          <a:off x="0" y="0"/>
          <a:ext cx="2752569" cy="275256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6FCB2-3469-474C-9AD4-9311341262AE}">
      <dsp:nvSpPr>
        <dsp:cNvPr id="0" name=""/>
        <dsp:cNvSpPr/>
      </dsp:nvSpPr>
      <dsp:spPr>
        <a:xfrm>
          <a:off x="1376284" y="0"/>
          <a:ext cx="5210844" cy="2752569"/>
        </a:xfrm>
        <a:prstGeom prst="rect">
          <a:avLst/>
        </a:prstGeom>
        <a:solidFill>
          <a:schemeClr val="accent3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DELEGACIONES</a:t>
          </a:r>
          <a:endParaRPr lang="es-EC" sz="2800" kern="1200" dirty="0"/>
        </a:p>
      </dsp:txBody>
      <dsp:txXfrm>
        <a:off x="1376284" y="0"/>
        <a:ext cx="2605422" cy="825772"/>
      </dsp:txXfrm>
    </dsp:sp>
    <dsp:sp modelId="{364E9963-472E-4799-A44D-82C5ABCA40A6}">
      <dsp:nvSpPr>
        <dsp:cNvPr id="0" name=""/>
        <dsp:cNvSpPr/>
      </dsp:nvSpPr>
      <dsp:spPr>
        <a:xfrm>
          <a:off x="481700" y="825772"/>
          <a:ext cx="1789168" cy="178916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90871B-86AC-4609-A97F-5A959C9915ED}">
      <dsp:nvSpPr>
        <dsp:cNvPr id="0" name=""/>
        <dsp:cNvSpPr/>
      </dsp:nvSpPr>
      <dsp:spPr>
        <a:xfrm>
          <a:off x="1376284" y="825772"/>
          <a:ext cx="5210844" cy="17891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INVITACIONES </a:t>
          </a:r>
          <a:endParaRPr lang="es-EC" sz="2800" kern="1200" dirty="0"/>
        </a:p>
      </dsp:txBody>
      <dsp:txXfrm>
        <a:off x="1376284" y="825772"/>
        <a:ext cx="2605422" cy="825770"/>
      </dsp:txXfrm>
    </dsp:sp>
    <dsp:sp modelId="{27F2DEF0-B69A-4A99-9746-C0B6EC7F2C12}">
      <dsp:nvSpPr>
        <dsp:cNvPr id="0" name=""/>
        <dsp:cNvSpPr/>
      </dsp:nvSpPr>
      <dsp:spPr>
        <a:xfrm>
          <a:off x="963399" y="1651542"/>
          <a:ext cx="825770" cy="82577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80B4F-BE3A-471D-8D96-1A6312D73FF4}">
      <dsp:nvSpPr>
        <dsp:cNvPr id="0" name=""/>
        <dsp:cNvSpPr/>
      </dsp:nvSpPr>
      <dsp:spPr>
        <a:xfrm>
          <a:off x="1376284" y="1518866"/>
          <a:ext cx="5210844" cy="109112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REUNION DE CONCEJO</a:t>
          </a:r>
          <a:endParaRPr lang="es-EC" sz="2800" kern="1200" dirty="0"/>
        </a:p>
      </dsp:txBody>
      <dsp:txXfrm>
        <a:off x="1376284" y="1518866"/>
        <a:ext cx="2605422" cy="1091123"/>
      </dsp:txXfrm>
    </dsp:sp>
    <dsp:sp modelId="{F51D1B48-DB9A-4EF4-A833-0936AC406616}">
      <dsp:nvSpPr>
        <dsp:cNvPr id="0" name=""/>
        <dsp:cNvSpPr/>
      </dsp:nvSpPr>
      <dsp:spPr>
        <a:xfrm>
          <a:off x="3981706" y="0"/>
          <a:ext cx="2605422" cy="825772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900" kern="1200" dirty="0"/>
            <a:t>4</a:t>
          </a:r>
          <a:endParaRPr lang="es-EC" sz="3900" kern="1200" dirty="0"/>
        </a:p>
      </dsp:txBody>
      <dsp:txXfrm>
        <a:off x="3981706" y="0"/>
        <a:ext cx="2605422" cy="825772"/>
      </dsp:txXfrm>
    </dsp:sp>
    <dsp:sp modelId="{7C4F60F7-891D-41A3-BA33-FA9A6D07BD4F}">
      <dsp:nvSpPr>
        <dsp:cNvPr id="0" name=""/>
        <dsp:cNvSpPr/>
      </dsp:nvSpPr>
      <dsp:spPr>
        <a:xfrm>
          <a:off x="3981706" y="825772"/>
          <a:ext cx="2605422" cy="825770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900" kern="1200" dirty="0"/>
            <a:t>5</a:t>
          </a:r>
          <a:endParaRPr lang="es-EC" sz="3900" kern="1200" dirty="0"/>
        </a:p>
      </dsp:txBody>
      <dsp:txXfrm>
        <a:off x="3981706" y="825772"/>
        <a:ext cx="2605422" cy="825770"/>
      </dsp:txXfrm>
    </dsp:sp>
    <dsp:sp modelId="{4E579B9A-637B-450C-8894-421E0C9C7F56}">
      <dsp:nvSpPr>
        <dsp:cNvPr id="0" name=""/>
        <dsp:cNvSpPr/>
      </dsp:nvSpPr>
      <dsp:spPr>
        <a:xfrm>
          <a:off x="3981706" y="1651542"/>
          <a:ext cx="2605422" cy="825770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900" kern="1200" dirty="0"/>
            <a:t>41</a:t>
          </a:r>
          <a:endParaRPr lang="es-EC" sz="3900" kern="1200" dirty="0"/>
        </a:p>
      </dsp:txBody>
      <dsp:txXfrm>
        <a:off x="3981706" y="1651542"/>
        <a:ext cx="2605422" cy="8257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A9F4B-C020-40F6-8BA0-F6D446E81589}">
      <dsp:nvSpPr>
        <dsp:cNvPr id="0" name=""/>
        <dsp:cNvSpPr/>
      </dsp:nvSpPr>
      <dsp:spPr>
        <a:xfrm>
          <a:off x="0" y="0"/>
          <a:ext cx="2309433" cy="230943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71C85D-DB9E-47B8-A363-DCF934F65DA8}">
      <dsp:nvSpPr>
        <dsp:cNvPr id="0" name=""/>
        <dsp:cNvSpPr/>
      </dsp:nvSpPr>
      <dsp:spPr>
        <a:xfrm>
          <a:off x="1154716" y="0"/>
          <a:ext cx="5432411" cy="2309433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/>
            <a:t>OFICIOS</a:t>
          </a:r>
          <a:endParaRPr lang="es-EC" sz="3100" kern="1200" dirty="0"/>
        </a:p>
      </dsp:txBody>
      <dsp:txXfrm>
        <a:off x="1154716" y="0"/>
        <a:ext cx="2716205" cy="692831"/>
      </dsp:txXfrm>
    </dsp:sp>
    <dsp:sp modelId="{364E9963-472E-4799-A44D-82C5ABCA40A6}">
      <dsp:nvSpPr>
        <dsp:cNvPr id="0" name=""/>
        <dsp:cNvSpPr/>
      </dsp:nvSpPr>
      <dsp:spPr>
        <a:xfrm>
          <a:off x="404151" y="692831"/>
          <a:ext cx="1501130" cy="150113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90871B-86AC-4609-A97F-5A959C9915ED}">
      <dsp:nvSpPr>
        <dsp:cNvPr id="0" name=""/>
        <dsp:cNvSpPr/>
      </dsp:nvSpPr>
      <dsp:spPr>
        <a:xfrm>
          <a:off x="1154716" y="692831"/>
          <a:ext cx="5432411" cy="15011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/>
            <a:t>OF. RECIBIDOS</a:t>
          </a:r>
          <a:endParaRPr lang="es-EC" sz="3100" kern="1200" dirty="0"/>
        </a:p>
      </dsp:txBody>
      <dsp:txXfrm>
        <a:off x="1154716" y="692831"/>
        <a:ext cx="2716205" cy="692829"/>
      </dsp:txXfrm>
    </dsp:sp>
    <dsp:sp modelId="{27F2DEF0-B69A-4A99-9746-C0B6EC7F2C12}">
      <dsp:nvSpPr>
        <dsp:cNvPr id="0" name=""/>
        <dsp:cNvSpPr/>
      </dsp:nvSpPr>
      <dsp:spPr>
        <a:xfrm>
          <a:off x="808302" y="1385661"/>
          <a:ext cx="692829" cy="69282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80B4F-BE3A-471D-8D96-1A6312D73FF4}">
      <dsp:nvSpPr>
        <dsp:cNvPr id="0" name=""/>
        <dsp:cNvSpPr/>
      </dsp:nvSpPr>
      <dsp:spPr>
        <a:xfrm>
          <a:off x="1154716" y="1385661"/>
          <a:ext cx="5432411" cy="6928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/>
            <a:t>MEMO ELAB</a:t>
          </a:r>
          <a:endParaRPr lang="es-EC" sz="3100" kern="1200" dirty="0"/>
        </a:p>
      </dsp:txBody>
      <dsp:txXfrm>
        <a:off x="1154716" y="1385661"/>
        <a:ext cx="2716205" cy="692829"/>
      </dsp:txXfrm>
    </dsp:sp>
    <dsp:sp modelId="{224A9515-A90B-41D5-A1A7-3D8BD7FEFDF3}">
      <dsp:nvSpPr>
        <dsp:cNvPr id="0" name=""/>
        <dsp:cNvSpPr/>
      </dsp:nvSpPr>
      <dsp:spPr>
        <a:xfrm>
          <a:off x="3870922" y="0"/>
          <a:ext cx="2716205" cy="692831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300" kern="1200" dirty="0"/>
            <a:t>09</a:t>
          </a:r>
          <a:endParaRPr lang="es-EC" sz="3300" kern="1200" dirty="0"/>
        </a:p>
      </dsp:txBody>
      <dsp:txXfrm>
        <a:off x="3870922" y="0"/>
        <a:ext cx="2716205" cy="692831"/>
      </dsp:txXfrm>
    </dsp:sp>
    <dsp:sp modelId="{7C4F60F7-891D-41A3-BA33-FA9A6D07BD4F}">
      <dsp:nvSpPr>
        <dsp:cNvPr id="0" name=""/>
        <dsp:cNvSpPr/>
      </dsp:nvSpPr>
      <dsp:spPr>
        <a:xfrm>
          <a:off x="3870922" y="692831"/>
          <a:ext cx="2716205" cy="692829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300" kern="1200" dirty="0"/>
            <a:t>20</a:t>
          </a:r>
          <a:endParaRPr lang="es-EC" sz="3300" kern="1200" dirty="0"/>
        </a:p>
      </dsp:txBody>
      <dsp:txXfrm>
        <a:off x="3870922" y="692831"/>
        <a:ext cx="2716205" cy="692829"/>
      </dsp:txXfrm>
    </dsp:sp>
    <dsp:sp modelId="{4E579B9A-637B-450C-8894-421E0C9C7F56}">
      <dsp:nvSpPr>
        <dsp:cNvPr id="0" name=""/>
        <dsp:cNvSpPr/>
      </dsp:nvSpPr>
      <dsp:spPr>
        <a:xfrm>
          <a:off x="3870922" y="1385661"/>
          <a:ext cx="2716205" cy="692829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300" kern="1200" dirty="0"/>
            <a:t>08</a:t>
          </a:r>
          <a:endParaRPr lang="es-EC" sz="3300" kern="1200" dirty="0"/>
        </a:p>
      </dsp:txBody>
      <dsp:txXfrm>
        <a:off x="3870922" y="1385661"/>
        <a:ext cx="2716205" cy="692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17D44-0EF6-47B6-BFEA-DE370C7FD45B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E10CC-B3CA-469E-A3B1-07465EA3CC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151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802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443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7529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1154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9235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307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3258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1174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03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743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427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546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781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100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0176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768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911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C966E393-DA99-457F-95F3-3206B11228E4}"/>
              </a:ext>
            </a:extLst>
          </p:cNvPr>
          <p:cNvSpPr txBox="1"/>
          <p:nvPr/>
        </p:nvSpPr>
        <p:spPr>
          <a:xfrm>
            <a:off x="144015" y="3501008"/>
            <a:ext cx="788436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3"/>
                </a:solidFill>
                <a:latin typeface="Arial Narrow" panose="020B0606020202030204" pitchFamily="34" charset="0"/>
              </a:rPr>
              <a:t>RENDICIÓN DE CUENTA </a:t>
            </a:r>
          </a:p>
          <a:p>
            <a:pPr algn="ctr"/>
            <a:r>
              <a:rPr lang="es-ES" sz="3600" b="1" dirty="0">
                <a:solidFill>
                  <a:schemeClr val="accent3"/>
                </a:solidFill>
                <a:latin typeface="Arial Narrow" panose="020B0606020202030204" pitchFamily="34" charset="0"/>
              </a:rPr>
              <a:t>AÑO FISCAL 2023</a:t>
            </a:r>
          </a:p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CONCEJAL DEL GADMC-G</a:t>
            </a:r>
          </a:p>
          <a:p>
            <a:pPr algn="ctr"/>
            <a:endParaRPr lang="es-ES" sz="2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>
                <a:solidFill>
                  <a:srgbClr val="0070C0"/>
                </a:solidFill>
                <a:latin typeface="Arial Narrow" panose="020B0606020202030204" pitchFamily="34" charset="0"/>
              </a:rPr>
              <a:t>Mayo 15 del  2023,al diciembre 31 del  2023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A4DB260-6BBB-483F-A5BF-05F793976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812" y="332656"/>
            <a:ext cx="4524375" cy="325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2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E82733-C2C1-4486-8CFE-D0C62B240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49" y="1230231"/>
            <a:ext cx="7632848" cy="2384316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/>
            <a:r>
              <a:rPr lang="es-MX" sz="4400" dirty="0">
                <a:highlight>
                  <a:srgbClr val="800080"/>
                </a:highlight>
                <a:latin typeface="Arial Narrow" panose="020B0606020202030204" pitchFamily="34" charset="0"/>
              </a:rPr>
              <a:t>GRACIAS POR SU ATENCIÓN..!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87BCF0DD-FDE7-42DA-A53F-89079CBAB689}"/>
              </a:ext>
            </a:extLst>
          </p:cNvPr>
          <p:cNvSpPr txBox="1">
            <a:spLocks/>
          </p:cNvSpPr>
          <p:nvPr/>
        </p:nvSpPr>
        <p:spPr>
          <a:xfrm>
            <a:off x="755576" y="4797153"/>
            <a:ext cx="6480720" cy="13541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4400" b="1" dirty="0">
                <a:solidFill>
                  <a:schemeClr val="tx1"/>
                </a:solidFill>
                <a:latin typeface="Arial Narrow" panose="020B0606020202030204" pitchFamily="34" charset="0"/>
              </a:rPr>
              <a:t>Lcdo. Manuel Naula </a:t>
            </a:r>
          </a:p>
          <a:p>
            <a:pPr algn="ctr"/>
            <a:r>
              <a:rPr lang="es-MX" sz="4400" b="1" dirty="0">
                <a:solidFill>
                  <a:schemeClr val="tx1"/>
                </a:solidFill>
                <a:latin typeface="Arial Narrow" panose="020B0606020202030204" pitchFamily="34" charset="0"/>
              </a:rPr>
              <a:t>CONCEJAL DEL GADMCG</a:t>
            </a:r>
          </a:p>
        </p:txBody>
      </p:sp>
    </p:spTree>
    <p:extLst>
      <p:ext uri="{BB962C8B-B14F-4D97-AF65-F5344CB8AC3E}">
        <p14:creationId xmlns:p14="http://schemas.microsoft.com/office/powerpoint/2010/main" val="234819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B8E7028-049F-490D-81DC-B327BC8F80F8}"/>
              </a:ext>
            </a:extLst>
          </p:cNvPr>
          <p:cNvSpPr txBox="1"/>
          <p:nvPr/>
        </p:nvSpPr>
        <p:spPr>
          <a:xfrm>
            <a:off x="231721" y="1272457"/>
            <a:ext cx="7364615" cy="4209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Resolución No. </a:t>
            </a:r>
            <a:r>
              <a:rPr lang="es-MX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CPCCS-PLE-SG-069-2021- 476. aprobada el 10 de marzo del 2021.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Ing. Sofia Almeida Fuentes, </a:t>
            </a:r>
            <a:r>
              <a:rPr lang="es-MX" sz="28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Mgs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Presidenta del Consejo de participación Ciudadana y Control Social.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EC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s-MX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Art.58 de la COOTAD</a:t>
            </a:r>
            <a:r>
              <a:rPr lang="es-EC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.-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MX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starán obligados a rendir cuentas a sus mandantes.</a:t>
            </a:r>
            <a:endParaRPr lang="es-MX" sz="2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s-MX" dirty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MX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27E42756-8012-4429-8E18-AE744C107561}"/>
              </a:ext>
            </a:extLst>
          </p:cNvPr>
          <p:cNvSpPr txBox="1">
            <a:spLocks/>
          </p:cNvSpPr>
          <p:nvPr/>
        </p:nvSpPr>
        <p:spPr>
          <a:xfrm>
            <a:off x="501269" y="362054"/>
            <a:ext cx="7095067" cy="57606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C" sz="32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EC" sz="128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ANTECEDENTES: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61121959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608" y="1772816"/>
            <a:ext cx="6336704" cy="3672408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3600" dirty="0">
                <a:solidFill>
                  <a:schemeClr val="tx1"/>
                </a:solidFill>
                <a:latin typeface="Arial Narrow" panose="020B0606020202030204" pitchFamily="34" charset="0"/>
              </a:rPr>
              <a:t>Informar a la ciudadanía las actividades de Legislación y Fiscalización realizada desde 15 de mayo de 2023 hasta 31 de Diciembre del 2023.</a:t>
            </a:r>
            <a:b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b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br>
              <a:rPr lang="es-EC" sz="24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endParaRPr lang="es-EC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59632" y="980728"/>
            <a:ext cx="5832648" cy="792088"/>
          </a:xfrm>
        </p:spPr>
        <p:txBody>
          <a:bodyPr>
            <a:normAutofit/>
          </a:bodyPr>
          <a:lstStyle/>
          <a:p>
            <a:pPr algn="l"/>
            <a:r>
              <a:rPr lang="es-EC" sz="32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OBJETIVO:</a:t>
            </a:r>
          </a:p>
        </p:txBody>
      </p:sp>
    </p:spTree>
    <p:extLst>
      <p:ext uri="{BB962C8B-B14F-4D97-AF65-F5344CB8AC3E}">
        <p14:creationId xmlns:p14="http://schemas.microsoft.com/office/powerpoint/2010/main" val="20272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CDD386-07B5-47E2-808C-8EF221B14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863" y="188640"/>
            <a:ext cx="6347713" cy="936104"/>
          </a:xfr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softEdge rad="63500"/>
          </a:effectLst>
          <a:scene3d>
            <a:camera prst="perspectiveHeroicExtremeRightFacing"/>
            <a:lightRig rig="threePt" dir="t"/>
          </a:scene3d>
        </p:spPr>
        <p:txBody>
          <a:bodyPr/>
          <a:lstStyle/>
          <a:p>
            <a:r>
              <a:rPr lang="es-ES" dirty="0"/>
              <a:t>COMISIONES ENCARGADAS</a:t>
            </a:r>
            <a:endParaRPr lang="es-EC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2EFD89D-CFF7-43FF-9A7A-A13194C27D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395568"/>
              </p:ext>
            </p:extLst>
          </p:nvPr>
        </p:nvGraphicFramePr>
        <p:xfrm>
          <a:off x="598863" y="1772816"/>
          <a:ext cx="6698704" cy="4557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505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48F848B-F5FD-4B6B-9BFF-B1E6DBCEF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1721" y="367147"/>
            <a:ext cx="7554376" cy="685589"/>
          </a:xfrm>
        </p:spPr>
        <p:txBody>
          <a:bodyPr>
            <a:normAutofit/>
          </a:bodyPr>
          <a:lstStyle/>
          <a:p>
            <a:r>
              <a:rPr lang="es-EC" sz="32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EDUCACIÓN: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01D6936-1F97-4688-A0C7-3D337DE0DEC1}"/>
              </a:ext>
            </a:extLst>
          </p:cNvPr>
          <p:cNvSpPr txBox="1"/>
          <p:nvPr/>
        </p:nvSpPr>
        <p:spPr>
          <a:xfrm>
            <a:off x="256512" y="404664"/>
            <a:ext cx="7554376" cy="4050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MX" sz="2800" dirty="0">
              <a:latin typeface="Arial Narrow" panose="020B0606020202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s-MX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Gestión, seguimiento convenio entre GADMC-Guamote y Universidad  </a:t>
            </a:r>
            <a:r>
              <a:rPr lang="es-MX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Amawty</a:t>
            </a:r>
            <a:r>
              <a:rPr lang="es-MX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Wasi</a:t>
            </a:r>
            <a:r>
              <a:rPr lang="es-MX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Instituto Superior  Jatun </a:t>
            </a:r>
            <a:r>
              <a:rPr lang="es-MX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Yachay</a:t>
            </a:r>
            <a:r>
              <a:rPr lang="es-MX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Wasi</a:t>
            </a:r>
            <a:r>
              <a:rPr lang="es-MX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MX" sz="2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es-MX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es-EC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es-EC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es-EC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es-EC" sz="2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s-MX" i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5B1741-87A7-4EA2-84B8-A58626FDF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88840"/>
            <a:ext cx="4059596" cy="378227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F3E6911-FC91-461B-BCB0-F0AE8AD91D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4427984" cy="378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54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 invX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AE4727-6317-47A8-A9D4-1886049D3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FISCALIZACION:</a:t>
            </a:r>
            <a:endParaRPr lang="es-EC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A914BE7-B78E-435B-8D76-D6241E560D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013222"/>
              </p:ext>
            </p:extLst>
          </p:nvPr>
        </p:nvGraphicFramePr>
        <p:xfrm>
          <a:off x="609600" y="1196752"/>
          <a:ext cx="7562800" cy="4845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4669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9481EAEB-39DD-4678-9247-EB11C09540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980117"/>
              </p:ext>
            </p:extLst>
          </p:nvPr>
        </p:nvGraphicFramePr>
        <p:xfrm>
          <a:off x="609600" y="476672"/>
          <a:ext cx="7418784" cy="5565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7339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45A20-FB4B-4831-951A-37EE2E3E0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159" y="388398"/>
            <a:ext cx="4538465" cy="731168"/>
          </a:xfrm>
        </p:spPr>
        <p:txBody>
          <a:bodyPr/>
          <a:lstStyle/>
          <a:p>
            <a:r>
              <a:rPr lang="es-ES" dirty="0"/>
              <a:t>OTRAS ACTIVIDADES:</a:t>
            </a:r>
            <a:endParaRPr lang="es-EC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99F8B55C-4582-401C-BB5C-0C95C46E62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7547368"/>
              </p:ext>
            </p:extLst>
          </p:nvPr>
        </p:nvGraphicFramePr>
        <p:xfrm>
          <a:off x="577159" y="3717032"/>
          <a:ext cx="6587129" cy="2752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CFB4D87A-1E4D-4033-B227-49F8ECBD9A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9131776"/>
              </p:ext>
            </p:extLst>
          </p:nvPr>
        </p:nvGraphicFramePr>
        <p:xfrm>
          <a:off x="577159" y="1119566"/>
          <a:ext cx="6587129" cy="230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5663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8B0DDC75-A030-47BB-867B-1186B3846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39752" y="548680"/>
            <a:ext cx="3744416" cy="939801"/>
          </a:xfrm>
        </p:spPr>
        <p:txBody>
          <a:bodyPr>
            <a:normAutofit/>
          </a:bodyPr>
          <a:lstStyle/>
          <a:p>
            <a:r>
              <a:rPr lang="es-EC" sz="32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CONCLUSIONES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931B2D-9A59-4481-926F-BF89AFACF3FC}"/>
              </a:ext>
            </a:extLst>
          </p:cNvPr>
          <p:cNvSpPr txBox="1"/>
          <p:nvPr/>
        </p:nvSpPr>
        <p:spPr>
          <a:xfrm>
            <a:off x="323528" y="1488481"/>
            <a:ext cx="714859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sz="2800" dirty="0">
                <a:solidFill>
                  <a:srgbClr val="FFC000"/>
                </a:solidFill>
                <a:latin typeface="Arial Narrow" panose="020B0606020202030204" pitchFamily="34" charset="0"/>
              </a:rPr>
              <a:t>Los concejales debemos cumplir estricto apego </a:t>
            </a:r>
            <a:r>
              <a:rPr lang="es-US" sz="2800" dirty="0">
                <a:solidFill>
                  <a:srgbClr val="FFC000"/>
                </a:solidFill>
                <a:latin typeface="Arial Narrow" panose="020B0606020202030204" pitchFamily="34" charset="0"/>
              </a:rPr>
              <a:t>al</a:t>
            </a:r>
            <a:r>
              <a:rPr lang="es-MX" sz="2800" dirty="0">
                <a:solidFill>
                  <a:srgbClr val="FFC000"/>
                </a:solidFill>
                <a:latin typeface="Arial Narrow" panose="020B0606020202030204" pitchFamily="34" charset="0"/>
              </a:rPr>
              <a:t> COOTAD en donde se encuentra las funciones y atribuciones, no podemos realizar obras, participar en las compras, no se puede arrogar las funciones.</a:t>
            </a:r>
          </a:p>
          <a:p>
            <a:pPr algn="just"/>
            <a:endParaRPr lang="es-MX" sz="2800" dirty="0">
              <a:solidFill>
                <a:srgbClr val="FFC000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sz="2800" dirty="0">
                <a:solidFill>
                  <a:srgbClr val="FFC000"/>
                </a:solidFill>
                <a:latin typeface="Arial Narrow" panose="020B0606020202030204" pitchFamily="34" charset="0"/>
              </a:rPr>
              <a:t>El proceso de legislación se realiza de acuerdo a la necesidad presentada, siempre en beneficio de la población Guamoteña.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077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a">
  <a:themeElements>
    <a:clrScheme name="Personalizado 8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00B050"/>
      </a:accent1>
      <a:accent2>
        <a:srgbClr val="FF0000"/>
      </a:accent2>
      <a:accent3>
        <a:srgbClr val="E6B91E"/>
      </a:accent3>
      <a:accent4>
        <a:srgbClr val="E76618"/>
      </a:accent4>
      <a:accent5>
        <a:srgbClr val="FF0000"/>
      </a:accent5>
      <a:accent6>
        <a:srgbClr val="918655"/>
      </a:accent6>
      <a:hlink>
        <a:srgbClr val="99CA3C"/>
      </a:hlink>
      <a:folHlink>
        <a:srgbClr val="0A561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2551</TotalTime>
  <Words>283</Words>
  <Application>Microsoft Office PowerPoint</Application>
  <PresentationFormat>Presentación en pantalla (4:3)</PresentationFormat>
  <Paragraphs>51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Arial</vt:lpstr>
      <vt:lpstr>Arial Narrow</vt:lpstr>
      <vt:lpstr>Calibri</vt:lpstr>
      <vt:lpstr>Courier New</vt:lpstr>
      <vt:lpstr>Times New Roman</vt:lpstr>
      <vt:lpstr>Trebuchet MS</vt:lpstr>
      <vt:lpstr>Wingdings 3</vt:lpstr>
      <vt:lpstr>Faceta</vt:lpstr>
      <vt:lpstr>Presentación de PowerPoint</vt:lpstr>
      <vt:lpstr>Presentación de PowerPoint</vt:lpstr>
      <vt:lpstr>Informar a la ciudadanía las actividades de Legislación y Fiscalización realizada desde 15 de mayo de 2023 hasta 31 de Diciembre del 2023.    </vt:lpstr>
      <vt:lpstr>COMISIONES ENCARGADAS</vt:lpstr>
      <vt:lpstr>Presentación de PowerPoint</vt:lpstr>
      <vt:lpstr>FISCALIZACION:</vt:lpstr>
      <vt:lpstr>Presentación de PowerPoint</vt:lpstr>
      <vt:lpstr>OTRAS ACTIVIDADES:</vt:lpstr>
      <vt:lpstr>Presentación de PowerPoint</vt:lpstr>
      <vt:lpstr>GRACIAS POR SU ATENCIÓN..!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 DEL DIA</dc:title>
  <dc:creator>USUARIO</dc:creator>
  <cp:lastModifiedBy>Guamote</cp:lastModifiedBy>
  <cp:revision>311</cp:revision>
  <cp:lastPrinted>2019-10-30T18:38:27Z</cp:lastPrinted>
  <dcterms:created xsi:type="dcterms:W3CDTF">2016-03-03T03:38:56Z</dcterms:created>
  <dcterms:modified xsi:type="dcterms:W3CDTF">2024-05-09T13:12:11Z</dcterms:modified>
</cp:coreProperties>
</file>